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png" ContentType="image/png"/>
  <Default Extension="jpeg" ContentType="image/jpeg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</p:sldMasterIdLst>
  <p:notesMasterIdLst>
    <p:notesMasterId r:id="rId8"/>
  </p:notes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8229600" cx="9144000"/>
  <p:notesSz cx="6858000" cy="9144000"/>
  <p:embeddedFontLst>
    <p:embeddedFont>
      <p:font typeface="Gautami" pitchFamily="34" charset="0"/>
      <p:regular r:id="rId27"/>
      <p:bold r:id="rId28"/>
    </p:embeddedFont>
    <p:embeddedFont>
      <p:font typeface="Verdana" pitchFamily="34" charset="0"/>
      <p:regular r:id="rId29"/>
      <p:bold r:id="rId30"/>
      <p:italic r:id="rId31"/>
      <p:boldItalic r:id="rId32"/>
    </p:embeddedFont>
    <p:embeddedFont>
      <p:font typeface="Century Gothic" pitchFamily="34" charset="0"/>
      <p:regular r:id="rId33"/>
      <p:bold r:id="rId34"/>
      <p:italic r:id="rId35"/>
      <p:boldItalic r:id="rId36"/>
    </p:embeddedFont>
    <p:embeddedFont>
      <p:font typeface="Book Antiqua" pitchFamily="18" charset="0"/>
      <p:regular r:id="rId37"/>
      <p:bold r:id="rId38"/>
      <p:italic r:id="rId39"/>
      <p:boldItalic r:id="rId40"/>
    </p:embeddedFont>
    <p:embeddedFont>
      <p:font typeface="Wingdings 2" pitchFamily="18" charset="2"/>
      <p:regular r:id="rId41"/>
    </p:embeddedFont>
    <p:embeddedFont>
      <p:font typeface="Lucida Sans Unicode" pitchFamily="34" charset="0"/>
      <p:regular r:id="rId42"/>
    </p:embeddedFont>
    <p:embeddedFont>
      <p:font typeface="Algerian" pitchFamily="82" charset="0"/>
      <p:regular r:id="rId43"/>
    </p:embeddedFont>
    <p:embeddedFont>
      <p:font typeface="Segoe Print" pitchFamily="2" charset="0"/>
      <p:regular r:id="rId44"/>
      <p:bold r:id="rId45"/>
    </p:embeddedFont>
    <p:embeddedFont>
      <p:font typeface="Gill Sans MT" pitchFamily="34" charset="0"/>
      <p:regular r:id="rId46"/>
      <p:bold r:id="rId47"/>
      <p:italic r:id="rId48"/>
      <p:boldItalic r:id="rId49"/>
    </p:embeddedFont>
  </p:embeddedFontLst>
  <p:defaultTextStyle>
    <a:lvl1pPr algn="l" eaLnBrk="0" fontAlgn="base" hangingPunct="0" indent="0" marL="0" rtl="0">
      <a:lnSpc>
        <a:spcPct val="100000"/>
      </a:lnSpc>
      <a:spcBef>
        <a:spcPct val="0"/>
      </a:spcBef>
      <a:spcAft>
        <a:spcPct val="0"/>
      </a:spcAft>
      <a:buNone/>
      <a:defRPr sz="1800">
        <a:solidFill>
          <a:schemeClr val="tx1"/>
        </a:solidFill>
        <a:latin typeface="Arial" charset="0"/>
        <a:ea typeface="Arial" charset="0"/>
      </a:defRPr>
    </a:lvl1pPr>
    <a:lvl2pPr algn="l" eaLnBrk="0" fontAlgn="base" hangingPunct="0" indent="-285750" marL="742950" rtl="0">
      <a:lnSpc>
        <a:spcPct val="100000"/>
      </a:lnSpc>
      <a:spcBef>
        <a:spcPct val="0"/>
      </a:spcBef>
      <a:spcAft>
        <a:spcPct val="0"/>
      </a:spcAft>
      <a:buNone/>
      <a:defRPr sz="1800">
        <a:solidFill>
          <a:schemeClr val="tx1"/>
        </a:solidFill>
        <a:latin typeface="Arial" charset="0"/>
        <a:ea typeface="Arial" charset="0"/>
      </a:defRPr>
    </a:lvl2pPr>
    <a:lvl3pPr algn="l" eaLnBrk="0" fontAlgn="base" hangingPunct="0" indent="-228600" marL="1143000" rtl="0">
      <a:lnSpc>
        <a:spcPct val="100000"/>
      </a:lnSpc>
      <a:spcBef>
        <a:spcPct val="0"/>
      </a:spcBef>
      <a:spcAft>
        <a:spcPct val="0"/>
      </a:spcAft>
      <a:buNone/>
      <a:defRPr sz="1800">
        <a:solidFill>
          <a:schemeClr val="tx1"/>
        </a:solidFill>
        <a:latin typeface="Arial" charset="0"/>
        <a:ea typeface="Arial" charset="0"/>
      </a:defRPr>
    </a:lvl3pPr>
    <a:lvl4pPr algn="l" eaLnBrk="0" fontAlgn="base" hangingPunct="0" indent="-228600" marL="1600200" rtl="0">
      <a:lnSpc>
        <a:spcPct val="100000"/>
      </a:lnSpc>
      <a:spcBef>
        <a:spcPct val="0"/>
      </a:spcBef>
      <a:spcAft>
        <a:spcPct val="0"/>
      </a:spcAft>
      <a:buNone/>
      <a:defRPr sz="1800">
        <a:solidFill>
          <a:schemeClr val="tx1"/>
        </a:solidFill>
        <a:latin typeface="Arial" charset="0"/>
        <a:ea typeface="Arial" charset="0"/>
      </a:defRPr>
    </a:lvl4pPr>
    <a:lvl5pPr algn="l" eaLnBrk="0" fontAlgn="base" hangingPunct="0" indent="-228600" marL="2057400" rtl="0">
      <a:lnSpc>
        <a:spcPct val="100000"/>
      </a:lnSpc>
      <a:spcBef>
        <a:spcPct val="0"/>
      </a:spcBef>
      <a:spcAft>
        <a:spcPct val="0"/>
      </a:spcAft>
      <a:buNone/>
      <a:defRPr sz="1800">
        <a:solidFill>
          <a:schemeClr val="tx1"/>
        </a:solidFill>
        <a:latin typeface="Arial" charset="0"/>
        <a:ea typeface="Arial" charset="0"/>
      </a:defRPr>
    </a:lvl5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82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Relationship Id="rId35" Type="http://schemas.openxmlformats.org/officeDocument/2006/relationships/font" Target="fonts/font9.fntdata"/><Relationship Id="rId36" Type="http://schemas.openxmlformats.org/officeDocument/2006/relationships/font" Target="fonts/font10.fntdata"/><Relationship Id="rId37" Type="http://schemas.openxmlformats.org/officeDocument/2006/relationships/font" Target="fonts/font11.fntdata"/><Relationship Id="rId38" Type="http://schemas.openxmlformats.org/officeDocument/2006/relationships/font" Target="fonts/font12.fntdata"/><Relationship Id="rId39" Type="http://schemas.openxmlformats.org/officeDocument/2006/relationships/font" Target="fonts/font13.fntdata"/><Relationship Id="rId40" Type="http://schemas.openxmlformats.org/officeDocument/2006/relationships/font" Target="fonts/font14.fntdata"/><Relationship Id="rId41" Type="http://schemas.openxmlformats.org/officeDocument/2006/relationships/font" Target="fonts/font15.fntdata"/><Relationship Id="rId42" Type="http://schemas.openxmlformats.org/officeDocument/2006/relationships/font" Target="fonts/font16.fntdata"/><Relationship Id="rId43" Type="http://schemas.openxmlformats.org/officeDocument/2006/relationships/font" Target="fonts/font17.fntdata"/><Relationship Id="rId44" Type="http://schemas.openxmlformats.org/officeDocument/2006/relationships/font" Target="fonts/font18.fntdata"/><Relationship Id="rId45" Type="http://schemas.openxmlformats.org/officeDocument/2006/relationships/font" Target="fonts/font19.fntdata"/><Relationship Id="rId46" Type="http://schemas.openxmlformats.org/officeDocument/2006/relationships/font" Target="fonts/font20.fntdata"/><Relationship Id="rId47" Type="http://schemas.openxmlformats.org/officeDocument/2006/relationships/font" Target="fonts/font21.fntdata"/><Relationship Id="rId48" Type="http://schemas.openxmlformats.org/officeDocument/2006/relationships/font" Target="fonts/font22.fntdata"/><Relationship Id="rId49" Type="http://schemas.openxmlformats.org/officeDocument/2006/relationships/font" Target="fonts/font23.fntdata"/><Relationship Id="rId50" Type="http://schemas.openxmlformats.org/officeDocument/2006/relationships/tableStyles" Target="tableStyles.xml"/><Relationship Id="rId51" Type="http://schemas.openxmlformats.org/officeDocument/2006/relationships/presProps" Target="presProps.xml"/><Relationship Id="rId52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9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19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19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19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9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4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5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6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7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704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72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7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69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9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69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Rectangle 1025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87" name="Rounded Rectangle 1026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88" name="Text Placeholder 1027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689" name="Date Placeholder 1028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2029-1859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690" name="Footer Placeholder 1029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691" name="Slide Number Placeholder 1030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31-1859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grpSp>
        <p:nvGrpSpPr>
          <p:cNvPr id="77" name="Group 1033"/>
          <p:cNvGrpSpPr/>
          <p:nvPr/>
        </p:nvGrpSpPr>
        <p:grpSpPr>
          <a:xfrm>
            <a:off x="268288" y="328614"/>
            <a:ext cx="8607424" cy="1603375"/>
            <a:chOff x="169" y="207"/>
            <a:chExt cx="5422" cy="1010"/>
          </a:xfrm>
        </p:grpSpPr>
        <p:pic>
          <p:nvPicPr>
            <p:cNvPr id="2097164" name="Picture 1031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169" y="207"/>
              <a:ext cx="5422" cy="1010"/>
            </a:xfrm>
            <a:prstGeom prst="rect"/>
          </p:spPr>
        </p:pic>
        <p:sp>
          <p:nvSpPr>
            <p:cNvPr id="1048692" name="TextBox 1032"/>
            <p:cNvSpPr txBox="1"/>
            <p:nvPr/>
          </p:nvSpPr>
          <p:spPr>
            <a:xfrm>
              <a:off x="173" y="210"/>
              <a:ext cx="5414" cy="100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693" name="Rectangle 1034"/>
          <p:cNvSpPr/>
          <p:nvPr/>
        </p:nvSpPr>
        <p:spPr>
          <a:xfrm>
            <a:off x="373067" y="447676"/>
            <a:ext cx="8380413" cy="134143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94" name="Title 1035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1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90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2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6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9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9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9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9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8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8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8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89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9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9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1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8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67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6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0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0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0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0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2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Rectangle 2049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70" name="Rounded Rectangle 2050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165" name="Group 2053"/>
          <p:cNvGrpSpPr/>
          <p:nvPr/>
        </p:nvGrpSpPr>
        <p:grpSpPr>
          <a:xfrm>
            <a:off x="341313" y="3524251"/>
            <a:ext cx="7156450" cy="2968625"/>
            <a:chOff x="215" y="2220"/>
            <a:chExt cx="4508" cy="1870"/>
          </a:xfrm>
        </p:grpSpPr>
        <p:pic>
          <p:nvPicPr>
            <p:cNvPr id="2097169" name="Picture 2051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215" y="2220"/>
              <a:ext cx="4508" cy="1870"/>
            </a:xfrm>
            <a:prstGeom prst="rect"/>
          </p:spPr>
        </p:pic>
        <p:sp>
          <p:nvSpPr>
            <p:cNvPr id="1048971" name="TextBox 2052"/>
            <p:cNvSpPr txBox="1"/>
            <p:nvPr/>
          </p:nvSpPr>
          <p:spPr>
            <a:xfrm>
              <a:off x="218" y="2224"/>
              <a:ext cx="4502" cy="186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grpSp>
        <p:nvGrpSpPr>
          <p:cNvPr id="166" name="Group 2056"/>
          <p:cNvGrpSpPr/>
          <p:nvPr/>
        </p:nvGrpSpPr>
        <p:grpSpPr>
          <a:xfrm>
            <a:off x="7564438" y="3529013"/>
            <a:ext cx="1208088" cy="2963862"/>
            <a:chOff x="4765" y="2223"/>
            <a:chExt cx="761" cy="1867"/>
          </a:xfrm>
        </p:grpSpPr>
        <p:pic>
          <p:nvPicPr>
            <p:cNvPr id="2097170" name="Picture 2054"/>
            <p:cNvPicPr>
              <a:picLocks/>
            </p:cNvPicPr>
            <p:nvPr/>
          </p:nvPicPr>
          <p:blipFill>
            <a:blip xmlns:r="http://schemas.openxmlformats.org/officeDocument/2006/relationships" r:embed="rId3"/>
            <a:srcRect/>
            <a:stretch>
              <a:fillRect/>
            </a:stretch>
          </p:blipFill>
          <p:spPr>
            <a:xfrm>
              <a:off x="4765" y="2223"/>
              <a:ext cx="761" cy="1867"/>
            </a:xfrm>
            <a:prstGeom prst="rect"/>
          </p:spPr>
        </p:pic>
        <p:sp>
          <p:nvSpPr>
            <p:cNvPr id="1048972" name="TextBox 2055"/>
            <p:cNvSpPr txBox="1"/>
            <p:nvPr/>
          </p:nvSpPr>
          <p:spPr>
            <a:xfrm>
              <a:off x="4770" y="2226"/>
              <a:ext cx="750" cy="1859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973" name="Rectangle 2057"/>
          <p:cNvSpPr/>
          <p:nvPr/>
        </p:nvSpPr>
        <p:spPr>
          <a:xfrm>
            <a:off x="7712079" y="3763963"/>
            <a:ext cx="911225" cy="2490787"/>
          </a:xfrm>
          <a:prstGeom prst="rect"/>
          <a:solidFill>
            <a:srgbClr val="B5AE53">
              <a:alpha val="70195"/>
            </a:srgbClr>
          </a:solidFill>
          <a:ln w="6350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74" name="Rectangle 2058"/>
          <p:cNvSpPr/>
          <p:nvPr/>
        </p:nvSpPr>
        <p:spPr>
          <a:xfrm>
            <a:off x="446088" y="3667126"/>
            <a:ext cx="6946900" cy="269398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75" name="Rectangle 2059"/>
          <p:cNvSpPr/>
          <p:nvPr/>
        </p:nvSpPr>
        <p:spPr>
          <a:xfrm>
            <a:off x="541338" y="5470525"/>
            <a:ext cx="6756400" cy="798514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76" name="Rectangle 2060"/>
          <p:cNvSpPr/>
          <p:nvPr/>
        </p:nvSpPr>
        <p:spPr>
          <a:xfrm>
            <a:off x="539754" y="3767139"/>
            <a:ext cx="6759575" cy="2493962"/>
          </a:xfrm>
          <a:prstGeom prst="rect"/>
          <a:noFill/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77" name="Text Placeholder 206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978" name="Title 206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979" name="Date Placeholder 206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3064-2007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980" name="Footer Placeholder 206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981" name="Slide Number Placeholder 2065"/>
          <p:cNvSpPr>
            <a:spLocks noGrp="1"/>
          </p:cNvSpPr>
          <p:nvPr>
            <p:ph type="sldNum" sz="quarter" idx="4"/>
          </p:nvPr>
        </p:nvSpPr>
        <p:spPr>
          <a:xfrm>
            <a:off x="7786688" y="5549902"/>
            <a:ext cx="762000" cy="549275"/>
          </a:xfrm>
          <a:prstGeom prst="rect"/>
          <a:noFill/>
          <a:ln>
            <a:noFill/>
          </a:ln>
        </p:spPr>
        <p:txBody>
          <a:bodyPr anchor="ctr"/>
          <a:p>
            <a:pPr algn="ctr"/>
            <a:fld id="{12FF1C42-D199-3066-2007-587298610EC3}" type="slidenum">
              <a:rPr altLang="en-US" dirty="0" sz="2800" lang="en-US">
                <a:solidFill>
                  <a:srgbClr val="47534C"/>
                </a:solidFill>
              </a:rPr>
            </a:fld>
            <a:endParaRPr altLang="en-US" dirty="0" sz="2800" lang="en-US">
              <a:solidFill>
                <a:srgbClr val="47534C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2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89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2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4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4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4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9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9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9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00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0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0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71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0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8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9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9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9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9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9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9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9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9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9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8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Rectangle 3073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30" name="Rounded Rectangle 3074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145" name="Group 3077"/>
          <p:cNvGrpSpPr/>
          <p:nvPr/>
        </p:nvGrpSpPr>
        <p:grpSpPr>
          <a:xfrm>
            <a:off x="444500" y="3529015"/>
            <a:ext cx="8278812" cy="2968625"/>
            <a:chOff x="280" y="2223"/>
            <a:chExt cx="5215" cy="1870"/>
          </a:xfrm>
        </p:grpSpPr>
        <p:pic>
          <p:nvPicPr>
            <p:cNvPr id="2097166" name="Picture 3075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280" y="2223"/>
              <a:ext cx="5215" cy="1870"/>
            </a:xfrm>
            <a:prstGeom prst="rect"/>
          </p:spPr>
        </p:pic>
        <p:sp>
          <p:nvSpPr>
            <p:cNvPr id="1048931" name="TextBox 3076"/>
            <p:cNvSpPr txBox="1"/>
            <p:nvPr/>
          </p:nvSpPr>
          <p:spPr>
            <a:xfrm>
              <a:off x="285" y="2227"/>
              <a:ext cx="5206" cy="186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932" name="Rectangle 3078"/>
          <p:cNvSpPr/>
          <p:nvPr/>
        </p:nvSpPr>
        <p:spPr>
          <a:xfrm>
            <a:off x="568329" y="3657600"/>
            <a:ext cx="8032751" cy="269398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33" name="Rectangle 3079"/>
          <p:cNvSpPr/>
          <p:nvPr/>
        </p:nvSpPr>
        <p:spPr>
          <a:xfrm>
            <a:off x="676279" y="5449890"/>
            <a:ext cx="7816851" cy="796925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34" name="Rectangle 3080"/>
          <p:cNvSpPr/>
          <p:nvPr/>
        </p:nvSpPr>
        <p:spPr>
          <a:xfrm>
            <a:off x="676279" y="3749678"/>
            <a:ext cx="7816851" cy="2492375"/>
          </a:xfrm>
          <a:prstGeom prst="rect"/>
          <a:noFill/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35" name="Text Placeholder 308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936" name="Title 308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937" name="Date Placeholder 308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4084-2008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938" name="Footer Placeholder 308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939" name="Slide Number Placeholder 3085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86-2008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7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7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91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4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7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6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1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66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6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6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4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5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60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16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6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163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6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6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3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3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8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38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3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1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8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18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1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7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5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Rectangle 5121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25" name="Rounded Rectangle 5122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219" name="Group 5125"/>
          <p:cNvGrpSpPr/>
          <p:nvPr/>
        </p:nvGrpSpPr>
        <p:grpSpPr>
          <a:xfrm>
            <a:off x="554042" y="1798638"/>
            <a:ext cx="2732087" cy="4241800"/>
            <a:chOff x="349" y="1133"/>
            <a:chExt cx="1721" cy="2672"/>
          </a:xfrm>
        </p:grpSpPr>
        <p:pic>
          <p:nvPicPr>
            <p:cNvPr id="2097174" name="Picture 5123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349" y="1133"/>
              <a:ext cx="1721" cy="2672"/>
            </a:xfrm>
            <a:prstGeom prst="rect"/>
          </p:spPr>
        </p:pic>
        <p:sp>
          <p:nvSpPr>
            <p:cNvPr id="1049126" name="TextBox 5124"/>
            <p:cNvSpPr txBox="1"/>
            <p:nvPr/>
          </p:nvSpPr>
          <p:spPr>
            <a:xfrm>
              <a:off x="353" y="1138"/>
              <a:ext cx="1711" cy="2664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9127" name="Rectangle 5126"/>
          <p:cNvSpPr/>
          <p:nvPr/>
        </p:nvSpPr>
        <p:spPr>
          <a:xfrm>
            <a:off x="676275" y="1971675"/>
            <a:ext cx="2484438" cy="3879850"/>
          </a:xfrm>
          <a:prstGeom prst="rect"/>
          <a:solidFill>
            <a:srgbClr val="FFFFFF"/>
          </a:solidFill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28" name="Text Placeholder 5127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9129" name="Title 5128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9130" name="Date Placeholder 5129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2034-2010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131" name="Footer Placeholder 5130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9132" name="Slide Number Placeholder 5131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36-2010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71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90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670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7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7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73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67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67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8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66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9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9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9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9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4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4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50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7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7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7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9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4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8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8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8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8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8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6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6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90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1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1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1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905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90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90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68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6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Rectangle 6145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00" name="Rounded Rectangle 6146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202" name="Group 6149"/>
          <p:cNvGrpSpPr/>
          <p:nvPr/>
        </p:nvGrpSpPr>
        <p:grpSpPr>
          <a:xfrm>
            <a:off x="682629" y="5937251"/>
            <a:ext cx="7785101" cy="1658938"/>
            <a:chOff x="430" y="3740"/>
            <a:chExt cx="4904" cy="1045"/>
          </a:xfrm>
        </p:grpSpPr>
        <p:pic>
          <p:nvPicPr>
            <p:cNvPr id="2097172" name="Picture 6147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430" y="3740"/>
              <a:ext cx="4904" cy="1045"/>
            </a:xfrm>
            <a:prstGeom prst="rect"/>
          </p:spPr>
        </p:pic>
        <p:sp>
          <p:nvSpPr>
            <p:cNvPr id="1049101" name="TextBox 6148"/>
            <p:cNvSpPr txBox="1"/>
            <p:nvPr/>
          </p:nvSpPr>
          <p:spPr>
            <a:xfrm>
              <a:off x="432" y="3744"/>
              <a:ext cx="4896" cy="1037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9102" name="Rectangle 6150"/>
          <p:cNvSpPr/>
          <p:nvPr/>
        </p:nvSpPr>
        <p:spPr>
          <a:xfrm>
            <a:off x="762000" y="6035675"/>
            <a:ext cx="7600950" cy="144303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03" name="Rectangle 6151"/>
          <p:cNvSpPr/>
          <p:nvPr/>
        </p:nvSpPr>
        <p:spPr>
          <a:xfrm>
            <a:off x="914400" y="6765925"/>
            <a:ext cx="7327900" cy="542926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04" name="Rectangle 6152"/>
          <p:cNvSpPr/>
          <p:nvPr/>
        </p:nvSpPr>
        <p:spPr>
          <a:xfrm>
            <a:off x="604838" y="6089653"/>
            <a:ext cx="7947024" cy="1317625"/>
          </a:xfrm>
          <a:prstGeom prst="rect"/>
          <a:noFill/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05" name="Text Placeholder 6153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9106" name="Title 6154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9107" name="Date Placeholder 6155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3060-2011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108" name="Slide Number Placeholder 6156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61-2011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109" name="Footer Placeholder 6157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6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zh-CN" lang="en-US" smtClean="0"/>
              <a:t>Click to edit Master subtitle style</a:t>
            </a:r>
            <a:endParaRPr lang="en-US"/>
          </a:p>
        </p:txBody>
      </p:sp>
      <p:sp>
        <p:nvSpPr>
          <p:cNvPr id="10488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3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5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2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2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1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1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19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2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2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5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07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0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0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4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4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8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0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3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8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8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8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Rectangle 7169"/>
          <p:cNvSpPr/>
          <p:nvPr/>
        </p:nvSpPr>
        <p:spPr>
          <a:xfrm>
            <a:off x="6861179" y="274638"/>
            <a:ext cx="1860551" cy="7346950"/>
          </a:xfrm>
          <a:prstGeom prst="rect"/>
          <a:solidFill>
            <a:srgbClr val="FFFFFF">
              <a:alpha val="85096"/>
            </a:srgbClr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60" name="Rectangle 7170"/>
          <p:cNvSpPr/>
          <p:nvPr/>
        </p:nvSpPr>
        <p:spPr>
          <a:xfrm>
            <a:off x="6954838" y="422275"/>
            <a:ext cx="1673224" cy="7051675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61" name="Text Placeholder 717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862" name="Title 717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863" name="Date Placeholder 717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4078-2012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864" name="Footer Placeholder 717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865" name="Slide Number Placeholder 7175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80-2012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3"/>
          <p:cNvSpPr>
            <a:spLocks noGrp="1"/>
          </p:cNvSpPr>
          <p:nvPr>
            <p:ph type="ctrTitle"/>
          </p:nvPr>
        </p:nvSpPr>
        <p:spPr>
          <a:xfrm>
            <a:off x="1432560" y="431878"/>
            <a:ext cx="7406640" cy="1766621"/>
          </a:xfrm>
        </p:spPr>
        <p:txBody>
          <a:bodyPr anchor="b"/>
          <a:lstStyle>
            <a:lvl1pPr algn="l"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67" name="Subtitle 21"/>
          <p:cNvSpPr>
            <a:spLocks noGrp="1"/>
          </p:cNvSpPr>
          <p:nvPr>
            <p:ph type="subTitle" idx="1"/>
          </p:nvPr>
        </p:nvSpPr>
        <p:spPr>
          <a:xfrm>
            <a:off x="1432560" y="2220077"/>
            <a:ext cx="7406640" cy="2103120"/>
          </a:xfrm>
        </p:spPr>
        <p:txBody>
          <a:bodyPr tIns="0"/>
          <a:lstStyle>
            <a:lvl1pPr algn="l" indent="0" marL="27432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76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69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  <p:sp>
        <p:nvSpPr>
          <p:cNvPr id="1048771" name="Oval 7"/>
          <p:cNvSpPr/>
          <p:nvPr/>
        </p:nvSpPr>
        <p:spPr>
          <a:xfrm>
            <a:off x="921433" y="1696563"/>
            <a:ext cx="210312" cy="252374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72" name="Oval 8"/>
          <p:cNvSpPr/>
          <p:nvPr/>
        </p:nvSpPr>
        <p:spPr>
          <a:xfrm>
            <a:off x="1157176" y="1614019"/>
            <a:ext cx="64008" cy="76810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7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Rectangle 6"/>
          <p:cNvSpPr/>
          <p:nvPr/>
        </p:nvSpPr>
        <p:spPr>
          <a:xfrm>
            <a:off x="2282890" y="-65"/>
            <a:ext cx="6858000" cy="8229665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2578392" y="3120390"/>
            <a:ext cx="6400800" cy="27432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b="1" cap="all" sz="4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59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280160"/>
            <a:ext cx="6400800" cy="1811654"/>
          </a:xfrm>
        </p:spPr>
        <p:txBody>
          <a:bodyPr anchor="b"/>
          <a:lstStyle>
            <a:lvl1pPr indent="0" marL="18288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  <p:sp>
        <p:nvSpPr>
          <p:cNvPr id="1048763" name="Rectangle 9"/>
          <p:cNvSpPr/>
          <p:nvPr/>
        </p:nvSpPr>
        <p:spPr bwMode="invGray">
          <a:xfrm>
            <a:off x="2286000" y="0"/>
            <a:ext cx="76200" cy="8229665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>
            <a:outerShdw algn="tl" blurRad="38550" dir="10800000" dist="38000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64" name="Oval 7"/>
          <p:cNvSpPr/>
          <p:nvPr/>
        </p:nvSpPr>
        <p:spPr>
          <a:xfrm>
            <a:off x="2172321" y="3377587"/>
            <a:ext cx="210312" cy="252374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65" name="Oval 8"/>
          <p:cNvSpPr/>
          <p:nvPr/>
        </p:nvSpPr>
        <p:spPr>
          <a:xfrm>
            <a:off x="2408064" y="3295044"/>
            <a:ext cx="64008" cy="76810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Title 1"/>
          <p:cNvSpPr>
            <a:spLocks noGrp="1"/>
          </p:cNvSpPr>
          <p:nvPr>
            <p:ph type="title"/>
          </p:nvPr>
        </p:nvSpPr>
        <p:spPr>
          <a:xfrm>
            <a:off x="1435608" y="329184"/>
            <a:ext cx="7498080" cy="137160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94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828800"/>
            <a:ext cx="3657600" cy="55961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95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828800"/>
            <a:ext cx="3657600" cy="55961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9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9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woTxTwoObj">
  <p:cSld name="Comparison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>
          <a:xfrm>
            <a:off x="457200" y="6192403"/>
            <a:ext cx="8229600" cy="1371600"/>
          </a:xfrm>
        </p:spPr>
        <p:txBody>
          <a:bodyPr anchor="ctr"/>
          <a:lstStyle>
            <a:lvl1pPr algn="ctr">
              <a:defRPr baseline="0" b="1" cap="none" sz="45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45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3934"/>
            <a:ext cx="4023360" cy="768096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algn="l" indent="0" marL="64008">
              <a:lnSpc>
                <a:spcPct val="100000"/>
              </a:lnSpc>
              <a:spcBef>
                <a:spcPts val="100"/>
              </a:spcBef>
              <a:buNone/>
              <a:defRPr b="0" sz="19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46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93934"/>
            <a:ext cx="4023360" cy="768096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algn="l" indent="0" marL="64008">
              <a:lnSpc>
                <a:spcPct val="100000"/>
              </a:lnSpc>
              <a:spcBef>
                <a:spcPts val="100"/>
              </a:spcBef>
              <a:buNone/>
              <a:defRPr b="0" sz="19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47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163203"/>
            <a:ext cx="4023360" cy="493776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indent="-274320" marL="3931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8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163203"/>
            <a:ext cx="4023360" cy="493776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indent="-274320" marL="3931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5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>
          <a:xfrm>
            <a:off x="1435608" y="329184"/>
            <a:ext cx="7498080" cy="1371600"/>
          </a:xfrm>
        </p:spPr>
        <p:txBody>
          <a:bodyPr anchor="ctr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8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8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Rectangle 4"/>
          <p:cNvSpPr/>
          <p:nvPr/>
        </p:nvSpPr>
        <p:spPr>
          <a:xfrm>
            <a:off x="1014984" y="0"/>
            <a:ext cx="8129016" cy="8229600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5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5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  <p:sp>
        <p:nvSpPr>
          <p:cNvPr id="1048756" name="Rectangle 5"/>
          <p:cNvSpPr/>
          <p:nvPr/>
        </p:nvSpPr>
        <p:spPr bwMode="invGray">
          <a:xfrm>
            <a:off x="1014984" y="-65"/>
            <a:ext cx="73152" cy="8229665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>
            <a:outerShdw algn="tl" blurRad="38550" dir="10800000" dist="38000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72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lang="en-US"/>
          </a:p>
        </p:txBody>
      </p:sp>
      <p:sp>
        <p:nvSpPr>
          <p:cNvPr id="104872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Title 1"/>
          <p:cNvSpPr>
            <a:spLocks noGrp="1"/>
          </p:cNvSpPr>
          <p:nvPr>
            <p:ph type="title"/>
          </p:nvPr>
        </p:nvSpPr>
        <p:spPr>
          <a:xfrm>
            <a:off x="457200" y="260134"/>
            <a:ext cx="3810000" cy="139446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baseline="0" b="1" cap="all" sz="22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88" name="Text Placeholder 2"/>
          <p:cNvSpPr>
            <a:spLocks noGrp="1"/>
          </p:cNvSpPr>
          <p:nvPr>
            <p:ph type="body" idx="2"/>
          </p:nvPr>
        </p:nvSpPr>
        <p:spPr>
          <a:xfrm>
            <a:off x="457200" y="1688357"/>
            <a:ext cx="3810000" cy="838200"/>
          </a:xfrm>
        </p:spPr>
        <p:txBody>
          <a:bodyPr/>
          <a:lstStyle>
            <a:lvl1pPr indent="0" marL="4572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8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560320"/>
            <a:ext cx="8153400" cy="47910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5886896" y="1280160"/>
            <a:ext cx="2743200" cy="2377440"/>
          </a:xfrm>
        </p:spPr>
        <p:txBody>
          <a:bodyPr anchor="b">
            <a:noAutofit/>
          </a:bodyPr>
          <a:lstStyle>
            <a:lvl1pPr algn="l">
              <a:buNone/>
              <a:defRPr b="1" sz="2100"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  <p:sp>
        <p:nvSpPr>
          <p:cNvPr id="1048739" name="Rectangle 7"/>
          <p:cNvSpPr/>
          <p:nvPr/>
        </p:nvSpPr>
        <p:spPr>
          <a:xfrm>
            <a:off x="762000" y="1280160"/>
            <a:ext cx="4572000" cy="5486400"/>
          </a:xfrm>
          <a:prstGeom prst="rect"/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500" dir="5400000" dist="18500" rotWithShape="0">
              <a:srgbClr val="000000">
                <a:alpha val="3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anchor="t" lIns="91440" rtlCol="0" tIns="274320">
            <a:normAutofit/>
          </a:bodyPr>
          <a:p>
            <a:pPr algn="l" eaLnBrk="1" hangingPunct="1" indent="-283464" latinLnBrk="0" marL="0" rtl="0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sz="3200" kern="1200"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740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4"/>
            <a:ext cx="4419600" cy="4217437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anchor="t" lIns="91440" tIns="274320"/>
          <a:lstStyle>
            <a:lvl1pPr indent="0">
              <a:buNone/>
              <a:defRPr sz="3200"/>
            </a:lvl1pPr>
          </a:lstStyle>
          <a:p>
            <a:pPr algn="l" eaLnBrk="1" hangingPunct="1" latinLnBrk="0" marL="0"/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741" name="Flowchart: Process 8"/>
          <p:cNvSpPr/>
          <p:nvPr/>
        </p:nvSpPr>
        <p:spPr>
          <a:xfrm rot="19468671">
            <a:off x="396725" y="1145209"/>
            <a:ext cx="685800" cy="245172"/>
          </a:xfrm>
          <a:prstGeom prst="flowChartProcess"/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algn="tl" blurRad="25400" dir="3300000" dist="25400" rotWithShape="0" sx="96000" sy="9600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742" name="Flowchart: Process 9"/>
          <p:cNvSpPr/>
          <p:nvPr/>
        </p:nvSpPr>
        <p:spPr>
          <a:xfrm rot="2103354" flipH="1">
            <a:off x="5003667" y="1124143"/>
            <a:ext cx="649224" cy="245172"/>
          </a:xfrm>
          <a:prstGeom prst="flowChartProcess"/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algn="tl" blurRad="25400" dir="3300000" dist="25400" rotWithShape="0" sx="96000" sy="9600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dirty="0" kumimoji="0" lang="en-US"/>
          </a:p>
        </p:txBody>
      </p:sp>
      <p:sp>
        <p:nvSpPr>
          <p:cNvPr id="104874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5760720"/>
            <a:ext cx="4419600" cy="914400"/>
          </a:xfrm>
        </p:spPr>
        <p:txBody>
          <a:bodyPr anchor="ctr"/>
          <a:lstStyle>
            <a:lvl1pPr algn="l" indent="0" marL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7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29567"/>
            <a:ext cx="1828800" cy="7021830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29569"/>
            <a:ext cx="5562600" cy="7021830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/>
          <a:stretch>
            <a:fillRect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 Placeholder 4099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5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587" name="Title 4100"/>
          <p:cNvSpPr>
            <a:spLocks noGrp="1"/>
          </p:cNvSpPr>
          <p:nvPr>
            <p:ph type="title" idx="4294967295"/>
          </p:nvPr>
        </p:nvSpPr>
        <p:spPr>
          <a:xfrm>
            <a:off x="425450" y="490538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588" name="Date Placeholder 4101"/>
          <p:cNvSpPr>
            <a:spLocks noGrp="1"/>
          </p:cNvSpPr>
          <p:nvPr>
            <p:ph type="dt" sz="half" idx="2"/>
          </p:nvPr>
        </p:nvSpPr>
        <p:spPr>
          <a:xfrm>
            <a:off x="457200" y="7627938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1006-2009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589" name="Footer Placeholder 4102"/>
          <p:cNvSpPr>
            <a:spLocks noGrp="1"/>
          </p:cNvSpPr>
          <p:nvPr>
            <p:ph type="ftr" sz="quarter" idx="3"/>
          </p:nvPr>
        </p:nvSpPr>
        <p:spPr>
          <a:xfrm>
            <a:off x="3124200" y="7627938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590" name="Slide Number Placeholder 4103"/>
          <p:cNvSpPr>
            <a:spLocks noGrp="1"/>
          </p:cNvSpPr>
          <p:nvPr>
            <p:ph type="sldNum" sz="quarter" idx="4"/>
          </p:nvPr>
        </p:nvSpPr>
        <p:spPr>
          <a:xfrm>
            <a:off x="6553200" y="7627938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1008-2009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zh-CN" lang="en-US" smtClean="0"/>
              <a:t>Click to edit Master title style</a:t>
            </a:r>
            <a:endParaRPr lang="en-US"/>
          </a:p>
        </p:txBody>
      </p:sp>
      <p:sp>
        <p:nvSpPr>
          <p:cNvPr id="104870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8DB32FF-34E7-9545-86A2-0DF334BA82C1}" type="datetimeFigureOut">
              <a:rPr lang="en-US" smtClean="0"/>
            </a:fld>
            <a:endParaRPr lang="en-US"/>
          </a:p>
        </p:txBody>
      </p:sp>
      <p:sp>
        <p:nvSpPr>
          <p:cNvPr id="10487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D70897-D982-EA43-8318-894E8D36E1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image" Target="../media/image1.jpeg"/><Relationship Id="rId14" Type="http://schemas.openxmlformats.org/officeDocument/2006/relationships/image" Target="../media/image5.png"/><Relationship Id="rId15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image" Target="../media/image1.jpeg"/><Relationship Id="rId14" Type="http://schemas.openxmlformats.org/officeDocument/2006/relationships/image" Target="../media/image6.png"/><Relationship Id="rId15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image" Target="../media/image1.jpeg"/><Relationship Id="rId14" Type="http://schemas.openxmlformats.org/officeDocument/2006/relationships/image" Target="../media/image7.png"/><Relationship Id="rId15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image" Target="../media/image1.jpeg"/><Relationship Id="rId14" Type="http://schemas.openxmlformats.org/officeDocument/2006/relationships/theme" Target="../theme/theme6.xml"/></Relationships>
</file>

<file path=ppt/slideMasters/_rels/slideMaster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1025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55" name="Rounded Rectangle 1026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56" name="Text Placeholder 1027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657" name="Date Placeholder 1028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2029-1859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658" name="Footer Placeholder 1029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659" name="Slide Number Placeholder 1030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31-1859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grpSp>
        <p:nvGrpSpPr>
          <p:cNvPr id="59" name="Group 1033"/>
          <p:cNvGrpSpPr/>
          <p:nvPr/>
        </p:nvGrpSpPr>
        <p:grpSpPr>
          <a:xfrm>
            <a:off x="268288" y="328614"/>
            <a:ext cx="8607424" cy="1603375"/>
            <a:chOff x="169" y="207"/>
            <a:chExt cx="5422" cy="1010"/>
          </a:xfrm>
        </p:grpSpPr>
        <p:pic>
          <p:nvPicPr>
            <p:cNvPr id="2097163" name="Picture 1031"/>
            <p:cNvPicPr>
              <a:picLocks/>
            </p:cNvPicPr>
            <p:nvPr/>
          </p:nvPicPr>
          <p:blipFill>
            <a:blip xmlns:r="http://schemas.openxmlformats.org/officeDocument/2006/relationships" r:embed="rId14"/>
            <a:srcRect/>
            <a:stretch>
              <a:fillRect/>
            </a:stretch>
          </p:blipFill>
          <p:spPr>
            <a:xfrm>
              <a:off x="169" y="207"/>
              <a:ext cx="5422" cy="1010"/>
            </a:xfrm>
            <a:prstGeom prst="rect"/>
          </p:spPr>
        </p:pic>
        <p:sp>
          <p:nvSpPr>
            <p:cNvPr id="1048660" name="TextBox 1032"/>
            <p:cNvSpPr txBox="1"/>
            <p:nvPr/>
          </p:nvSpPr>
          <p:spPr>
            <a:xfrm>
              <a:off x="173" y="210"/>
              <a:ext cx="5414" cy="100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661" name="Rectangle 1034"/>
          <p:cNvSpPr/>
          <p:nvPr/>
        </p:nvSpPr>
        <p:spPr>
          <a:xfrm>
            <a:off x="373067" y="447676"/>
            <a:ext cx="8380413" cy="134143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662" name="Title Placeholder 1035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Rectangle 2049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52" name="Rounded Rectangle 2050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149" name="Group 2053"/>
          <p:cNvGrpSpPr/>
          <p:nvPr/>
        </p:nvGrpSpPr>
        <p:grpSpPr>
          <a:xfrm>
            <a:off x="341313" y="3524251"/>
            <a:ext cx="7156450" cy="2968625"/>
            <a:chOff x="215" y="2220"/>
            <a:chExt cx="4508" cy="1870"/>
          </a:xfrm>
        </p:grpSpPr>
        <p:pic>
          <p:nvPicPr>
            <p:cNvPr id="2097167" name="Picture 2051"/>
            <p:cNvPicPr>
              <a:picLocks/>
            </p:cNvPicPr>
            <p:nvPr/>
          </p:nvPicPr>
          <p:blipFill>
            <a:blip xmlns:r="http://schemas.openxmlformats.org/officeDocument/2006/relationships" r:embed="rId14"/>
            <a:srcRect/>
            <a:stretch>
              <a:fillRect/>
            </a:stretch>
          </p:blipFill>
          <p:spPr>
            <a:xfrm>
              <a:off x="215" y="2220"/>
              <a:ext cx="4508" cy="1870"/>
            </a:xfrm>
            <a:prstGeom prst="rect"/>
          </p:spPr>
        </p:pic>
        <p:sp>
          <p:nvSpPr>
            <p:cNvPr id="1048953" name="TextBox 2052"/>
            <p:cNvSpPr txBox="1"/>
            <p:nvPr/>
          </p:nvSpPr>
          <p:spPr>
            <a:xfrm>
              <a:off x="218" y="2224"/>
              <a:ext cx="4502" cy="186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grpSp>
        <p:nvGrpSpPr>
          <p:cNvPr id="150" name="Group 2056"/>
          <p:cNvGrpSpPr/>
          <p:nvPr/>
        </p:nvGrpSpPr>
        <p:grpSpPr>
          <a:xfrm>
            <a:off x="7564438" y="3529013"/>
            <a:ext cx="1208088" cy="2963862"/>
            <a:chOff x="4765" y="2223"/>
            <a:chExt cx="761" cy="1867"/>
          </a:xfrm>
        </p:grpSpPr>
        <p:pic>
          <p:nvPicPr>
            <p:cNvPr id="2097168" name="Picture 2054"/>
            <p:cNvPicPr>
              <a:picLocks/>
            </p:cNvPicPr>
            <p:nvPr/>
          </p:nvPicPr>
          <p:blipFill>
            <a:blip xmlns:r="http://schemas.openxmlformats.org/officeDocument/2006/relationships" r:embed="rId15"/>
            <a:srcRect/>
            <a:stretch>
              <a:fillRect/>
            </a:stretch>
          </p:blipFill>
          <p:spPr>
            <a:xfrm>
              <a:off x="4765" y="2223"/>
              <a:ext cx="761" cy="1867"/>
            </a:xfrm>
            <a:prstGeom prst="rect"/>
          </p:spPr>
        </p:pic>
        <p:sp>
          <p:nvSpPr>
            <p:cNvPr id="1048954" name="TextBox 2055"/>
            <p:cNvSpPr txBox="1"/>
            <p:nvPr/>
          </p:nvSpPr>
          <p:spPr>
            <a:xfrm>
              <a:off x="4770" y="2226"/>
              <a:ext cx="750" cy="1859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955" name="Rectangle 2057"/>
          <p:cNvSpPr/>
          <p:nvPr/>
        </p:nvSpPr>
        <p:spPr>
          <a:xfrm>
            <a:off x="7712079" y="3763963"/>
            <a:ext cx="911225" cy="2490787"/>
          </a:xfrm>
          <a:prstGeom prst="rect"/>
          <a:solidFill>
            <a:srgbClr val="B5AE53">
              <a:alpha val="70195"/>
            </a:srgbClr>
          </a:solidFill>
          <a:ln w="6350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56" name="Rectangle 2058"/>
          <p:cNvSpPr/>
          <p:nvPr/>
        </p:nvSpPr>
        <p:spPr>
          <a:xfrm>
            <a:off x="446088" y="3667126"/>
            <a:ext cx="6946900" cy="269398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57" name="Rectangle 2059"/>
          <p:cNvSpPr/>
          <p:nvPr/>
        </p:nvSpPr>
        <p:spPr>
          <a:xfrm>
            <a:off x="541338" y="5470525"/>
            <a:ext cx="6756400" cy="798514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58" name="Rectangle 2060"/>
          <p:cNvSpPr/>
          <p:nvPr/>
        </p:nvSpPr>
        <p:spPr>
          <a:xfrm>
            <a:off x="539754" y="3767139"/>
            <a:ext cx="6759575" cy="2493962"/>
          </a:xfrm>
          <a:prstGeom prst="rect"/>
          <a:noFill/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959" name="Text Placeholder 206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960" name="Title Placeholder 206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961" name="Date Placeholder 206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3064-2007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962" name="Footer Placeholder 206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963" name="Slide Number Placeholder 2065"/>
          <p:cNvSpPr>
            <a:spLocks noGrp="1"/>
          </p:cNvSpPr>
          <p:nvPr>
            <p:ph type="sldNum" sz="quarter" idx="4"/>
          </p:nvPr>
        </p:nvSpPr>
        <p:spPr>
          <a:xfrm>
            <a:off x="7786688" y="5549902"/>
            <a:ext cx="762000" cy="549275"/>
          </a:xfrm>
          <a:prstGeom prst="rect"/>
          <a:noFill/>
          <a:ln>
            <a:noFill/>
          </a:ln>
        </p:spPr>
        <p:txBody>
          <a:bodyPr anchor="ctr"/>
          <a:p>
            <a:pPr algn="ctr"/>
            <a:fld id="{12FF1C42-D199-3066-2007-587298610EC3}" type="slidenum">
              <a:rPr altLang="en-US" dirty="0" sz="2800" lang="en-US">
                <a:solidFill>
                  <a:srgbClr val="47534C"/>
                </a:solidFill>
              </a:rPr>
            </a:fld>
            <a:endParaRPr altLang="en-US" dirty="0" sz="2800" lang="en-US">
              <a:solidFill>
                <a:srgbClr val="47534C"/>
              </a:solidFill>
            </a:endParaRP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Rectangle 3073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72" name="Rounded Rectangle 3074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122" name="Group 3077"/>
          <p:cNvGrpSpPr/>
          <p:nvPr/>
        </p:nvGrpSpPr>
        <p:grpSpPr>
          <a:xfrm>
            <a:off x="444500" y="3529015"/>
            <a:ext cx="8278812" cy="2968625"/>
            <a:chOff x="280" y="2223"/>
            <a:chExt cx="5215" cy="1870"/>
          </a:xfrm>
        </p:grpSpPr>
        <p:pic>
          <p:nvPicPr>
            <p:cNvPr id="2097165" name="Picture 3075"/>
            <p:cNvPicPr>
              <a:picLocks/>
            </p:cNvPicPr>
            <p:nvPr/>
          </p:nvPicPr>
          <p:blipFill>
            <a:blip xmlns:r="http://schemas.openxmlformats.org/officeDocument/2006/relationships" r:embed="rId14"/>
            <a:srcRect/>
            <a:stretch>
              <a:fillRect/>
            </a:stretch>
          </p:blipFill>
          <p:spPr>
            <a:xfrm>
              <a:off x="280" y="2223"/>
              <a:ext cx="5215" cy="1870"/>
            </a:xfrm>
            <a:prstGeom prst="rect"/>
          </p:spPr>
        </p:pic>
        <p:sp>
          <p:nvSpPr>
            <p:cNvPr id="1048873" name="TextBox 3076"/>
            <p:cNvSpPr txBox="1"/>
            <p:nvPr/>
          </p:nvSpPr>
          <p:spPr>
            <a:xfrm>
              <a:off x="285" y="2227"/>
              <a:ext cx="5206" cy="1863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8874" name="Rectangle 3078"/>
          <p:cNvSpPr/>
          <p:nvPr/>
        </p:nvSpPr>
        <p:spPr>
          <a:xfrm>
            <a:off x="568329" y="3657600"/>
            <a:ext cx="8032751" cy="269398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75" name="Rectangle 3079"/>
          <p:cNvSpPr/>
          <p:nvPr/>
        </p:nvSpPr>
        <p:spPr>
          <a:xfrm>
            <a:off x="676279" y="5449890"/>
            <a:ext cx="7816851" cy="796925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76" name="Rectangle 3080"/>
          <p:cNvSpPr/>
          <p:nvPr/>
        </p:nvSpPr>
        <p:spPr>
          <a:xfrm>
            <a:off x="676279" y="3749678"/>
            <a:ext cx="7816851" cy="2492375"/>
          </a:xfrm>
          <a:prstGeom prst="rect"/>
          <a:noFill/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77" name="Text Placeholder 308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878" name="Title Placeholder 308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879" name="Date Placeholder 308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4084-2008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880" name="Footer Placeholder 308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881" name="Slide Number Placeholder 3085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86-2008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5" name="Rectangle 5121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16" name="Rounded Rectangle 5122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205" name="Group 5125"/>
          <p:cNvGrpSpPr/>
          <p:nvPr/>
        </p:nvGrpSpPr>
        <p:grpSpPr>
          <a:xfrm>
            <a:off x="554042" y="1798638"/>
            <a:ext cx="2732087" cy="4241800"/>
            <a:chOff x="349" y="1133"/>
            <a:chExt cx="1721" cy="2672"/>
          </a:xfrm>
        </p:grpSpPr>
        <p:pic>
          <p:nvPicPr>
            <p:cNvPr id="2097173" name="Picture 5123"/>
            <p:cNvPicPr>
              <a:picLocks/>
            </p:cNvPicPr>
            <p:nvPr/>
          </p:nvPicPr>
          <p:blipFill>
            <a:blip xmlns:r="http://schemas.openxmlformats.org/officeDocument/2006/relationships" r:embed="rId14"/>
            <a:srcRect/>
            <a:stretch>
              <a:fillRect/>
            </a:stretch>
          </p:blipFill>
          <p:spPr>
            <a:xfrm>
              <a:off x="349" y="1133"/>
              <a:ext cx="1721" cy="2672"/>
            </a:xfrm>
            <a:prstGeom prst="rect"/>
          </p:spPr>
        </p:pic>
        <p:sp>
          <p:nvSpPr>
            <p:cNvPr id="1049117" name="TextBox 5124"/>
            <p:cNvSpPr txBox="1"/>
            <p:nvPr/>
          </p:nvSpPr>
          <p:spPr>
            <a:xfrm>
              <a:off x="353" y="1138"/>
              <a:ext cx="1711" cy="2664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9118" name="Rectangle 5126"/>
          <p:cNvSpPr/>
          <p:nvPr/>
        </p:nvSpPr>
        <p:spPr>
          <a:xfrm>
            <a:off x="676275" y="1971675"/>
            <a:ext cx="2484438" cy="3879850"/>
          </a:xfrm>
          <a:prstGeom prst="rect"/>
          <a:solidFill>
            <a:srgbClr val="FFFFFF"/>
          </a:solidFill>
          <a:ln w="6350" cmpd="dbl">
            <a:solidFill>
              <a:srgbClr val="6B7D72"/>
            </a:solidFill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119" name="Text Placeholder 5127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9120" name="Title Placeholder 5128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9121" name="Date Placeholder 5129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2034-2010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122" name="Footer Placeholder 5130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9123" name="Slide Number Placeholder 5131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36-2010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Rectangle 6145"/>
          <p:cNvSpPr/>
          <p:nvPr/>
        </p:nvSpPr>
        <p:spPr>
          <a:xfrm>
            <a:off x="0" y="0"/>
            <a:ext cx="9144000" cy="8229600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036" name="Rounded Rectangle 6146"/>
          <p:cNvSpPr/>
          <p:nvPr/>
        </p:nvSpPr>
        <p:spPr>
          <a:xfrm>
            <a:off x="92079" y="122239"/>
            <a:ext cx="8959851" cy="7997825"/>
          </a:xfrm>
          <a:prstGeom prst="roundRect">
            <a:avLst>
              <a:gd name="adj" fmla="val 1736"/>
            </a:avLst>
          </a:prstGeom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grpSp>
        <p:nvGrpSpPr>
          <p:cNvPr id="178" name="Group 6149"/>
          <p:cNvGrpSpPr/>
          <p:nvPr/>
        </p:nvGrpSpPr>
        <p:grpSpPr>
          <a:xfrm>
            <a:off x="682629" y="5937251"/>
            <a:ext cx="7785101" cy="1658938"/>
            <a:chOff x="430" y="3740"/>
            <a:chExt cx="4904" cy="1045"/>
          </a:xfrm>
        </p:grpSpPr>
        <p:pic>
          <p:nvPicPr>
            <p:cNvPr id="2097171" name="Picture 6147"/>
            <p:cNvPicPr>
              <a:picLocks/>
            </p:cNvPicPr>
            <p:nvPr/>
          </p:nvPicPr>
          <p:blipFill>
            <a:blip xmlns:r="http://schemas.openxmlformats.org/officeDocument/2006/relationships" r:embed="rId14"/>
            <a:srcRect/>
            <a:stretch>
              <a:fillRect/>
            </a:stretch>
          </p:blipFill>
          <p:spPr>
            <a:xfrm>
              <a:off x="430" y="3740"/>
              <a:ext cx="4904" cy="1045"/>
            </a:xfrm>
            <a:prstGeom prst="rect"/>
          </p:spPr>
        </p:pic>
        <p:sp>
          <p:nvSpPr>
            <p:cNvPr id="1049037" name="TextBox 6148"/>
            <p:cNvSpPr txBox="1"/>
            <p:nvPr/>
          </p:nvSpPr>
          <p:spPr>
            <a:xfrm>
              <a:off x="432" y="3744"/>
              <a:ext cx="4896" cy="1037"/>
            </a:xfrm>
            <a:prstGeom prst="rect"/>
            <a:noFill/>
            <a:ln>
              <a:noFill/>
            </a:ln>
          </p:spPr>
          <p:txBody>
            <a:bodyPr anchor="ctr"/>
            <a:p>
              <a:pPr algn="ctr"/>
              <a:endParaRPr altLang="en-US" dirty="0" lang="en-US">
                <a:solidFill>
                  <a:srgbClr val="FFFFFF"/>
                </a:solidFill>
                <a:latin typeface="Century Gothic" charset="0"/>
              </a:endParaRPr>
            </a:p>
          </p:txBody>
        </p:sp>
      </p:grpSp>
      <p:sp>
        <p:nvSpPr>
          <p:cNvPr id="1049038" name="Rectangle 6150"/>
          <p:cNvSpPr/>
          <p:nvPr/>
        </p:nvSpPr>
        <p:spPr>
          <a:xfrm>
            <a:off x="762000" y="6035675"/>
            <a:ext cx="7600950" cy="1443038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039" name="Rectangle 6151"/>
          <p:cNvSpPr/>
          <p:nvPr/>
        </p:nvSpPr>
        <p:spPr>
          <a:xfrm>
            <a:off x="914400" y="6765925"/>
            <a:ext cx="7327900" cy="542926"/>
          </a:xfrm>
          <a:prstGeom prst="rect"/>
          <a:solidFill>
            <a:srgbClr val="93A299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040" name="Rectangle 6152"/>
          <p:cNvSpPr/>
          <p:nvPr/>
        </p:nvSpPr>
        <p:spPr>
          <a:xfrm>
            <a:off x="604838" y="6089653"/>
            <a:ext cx="7947024" cy="1317625"/>
          </a:xfrm>
          <a:prstGeom prst="rect"/>
          <a:noFill/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9041" name="Text Placeholder 6153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9042" name="Title Placeholder 6154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9043" name="Date Placeholder 6155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3060-2011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044" name="Slide Number Placeholder 6156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61-2011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9045" name="Footer Placeholder 6157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3"/>
          <a:srcRect/>
          <a:stretch>
            <a:fillRect/>
          </a:stretch>
        </a:blipFill>
      </p:bgPr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Rectangle 7169"/>
          <p:cNvSpPr/>
          <p:nvPr/>
        </p:nvSpPr>
        <p:spPr>
          <a:xfrm>
            <a:off x="6861179" y="274638"/>
            <a:ext cx="1860551" cy="7346950"/>
          </a:xfrm>
          <a:prstGeom prst="rect"/>
          <a:solidFill>
            <a:srgbClr val="FFFFFF">
              <a:alpha val="85096"/>
            </a:srgbClr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00" name="Rectangle 7170"/>
          <p:cNvSpPr/>
          <p:nvPr/>
        </p:nvSpPr>
        <p:spPr>
          <a:xfrm>
            <a:off x="6954838" y="422275"/>
            <a:ext cx="1673224" cy="7051675"/>
          </a:xfrm>
          <a:prstGeom prst="rect"/>
          <a:solidFill>
            <a:srgbClr val="FFFFFF"/>
          </a:solidFill>
          <a:ln>
            <a:noFill/>
          </a:ln>
        </p:spPr>
        <p:txBody>
          <a:bodyPr anchor="ctr"/>
          <a:p>
            <a:pPr algn="ctr"/>
            <a:endParaRPr altLang="en-US" dirty="0" lang="en-US">
              <a:solidFill>
                <a:srgbClr val="FFFFFF"/>
              </a:solidFill>
              <a:latin typeface="Century Gothic" charset="0"/>
            </a:endParaRPr>
          </a:p>
        </p:txBody>
      </p:sp>
      <p:sp>
        <p:nvSpPr>
          <p:cNvPr id="1048801" name="Text Placeholder 7171"/>
          <p:cNvSpPr>
            <a:spLocks noGrp="1"/>
          </p:cNvSpPr>
          <p:nvPr>
            <p:ph type="body" idx="1"/>
          </p:nvPr>
        </p:nvSpPr>
        <p:spPr>
          <a:xfrm>
            <a:off x="457200" y="2103438"/>
            <a:ext cx="8229600" cy="5248276"/>
          </a:xfrm>
          <a:prstGeom prst="rect"/>
          <a:noFill/>
          <a:ln>
            <a:noFill/>
          </a:ln>
        </p:spPr>
        <p:txBody>
          <a:bodyPr/>
          <a:p>
            <a:pPr lvl="0"/>
            <a:r>
              <a:rPr altLang="en-US" dirty="0" lang="en-US"/>
              <a:t>Click to edit Master text styles</a:t>
            </a:r>
          </a:p>
          <a:p>
            <a:pPr lvl="1"/>
            <a:r>
              <a:rPr altLang="en-US" dirty="0" lang="en-US"/>
              <a:t>Second level</a:t>
            </a:r>
          </a:p>
          <a:p>
            <a:pPr lvl="2"/>
            <a:r>
              <a:rPr altLang="en-US" dirty="0" lang="en-US"/>
              <a:t>Third level</a:t>
            </a:r>
          </a:p>
          <a:p>
            <a:pPr lvl="3"/>
            <a:r>
              <a:rPr altLang="en-US" dirty="0" lang="en-US"/>
              <a:t>Fourth level</a:t>
            </a:r>
          </a:p>
          <a:p>
            <a:pPr lvl="4"/>
            <a:r>
              <a:rPr altLang="en-US" dirty="0" lang="en-US"/>
              <a:t>Fifth level</a:t>
            </a:r>
          </a:p>
        </p:txBody>
      </p:sp>
      <p:sp>
        <p:nvSpPr>
          <p:cNvPr id="1048802" name="Title Placeholder 7172"/>
          <p:cNvSpPr>
            <a:spLocks noGrp="1"/>
          </p:cNvSpPr>
          <p:nvPr>
            <p:ph type="title" idx="4294967295"/>
          </p:nvPr>
        </p:nvSpPr>
        <p:spPr>
          <a:xfrm>
            <a:off x="425450" y="490540"/>
            <a:ext cx="8261350" cy="1246187"/>
          </a:xfrm>
          <a:prstGeom prst="rect"/>
          <a:noFill/>
          <a:ln>
            <a:noFill/>
          </a:ln>
        </p:spPr>
        <p:txBody>
          <a:bodyPr anchor="ctr"/>
          <a:p>
            <a:pPr lvl="0"/>
            <a:r>
              <a:rPr altLang="en-US" dirty="0" lang="en-US"/>
              <a:t>Click to edit Master title style</a:t>
            </a:r>
          </a:p>
        </p:txBody>
      </p:sp>
      <p:sp>
        <p:nvSpPr>
          <p:cNvPr id="1048803" name="Date Placeholder 7173"/>
          <p:cNvSpPr>
            <a:spLocks noGrp="1"/>
          </p:cNvSpPr>
          <p:nvPr>
            <p:ph type="dt" sz="half" idx="2"/>
          </p:nvPr>
        </p:nvSpPr>
        <p:spPr>
          <a:xfrm>
            <a:off x="457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fld id="{12FF1C42-D199-4078-2012-587298610EC3}" type="datetime3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804" name="Footer Placeholder 7174"/>
          <p:cNvSpPr>
            <a:spLocks noGrp="1"/>
          </p:cNvSpPr>
          <p:nvPr>
            <p:ph type="ftr" sz="quarter" idx="3"/>
          </p:nvPr>
        </p:nvSpPr>
        <p:spPr>
          <a:xfrm>
            <a:off x="3124200" y="7627940"/>
            <a:ext cx="2895600" cy="438150"/>
          </a:xfrm>
          <a:prstGeom prst="rect"/>
          <a:noFill/>
          <a:ln>
            <a:noFill/>
          </a:ln>
        </p:spPr>
        <p:txBody>
          <a:bodyPr anchor="ctr"/>
          <a:p>
            <a:pPr algn="ctr"/>
            <a:r>
              <a:rPr altLang="en-US" dirty="0" sz="1200" lang="en-US">
                <a:solidFill>
                  <a:srgbClr val="564B3C"/>
                </a:solidFill>
              </a:rPr>
              <a:t>IDEAL INSTITUTE OF TECHNOLOGY</a:t>
            </a:r>
          </a:p>
        </p:txBody>
      </p:sp>
      <p:sp>
        <p:nvSpPr>
          <p:cNvPr id="1048805" name="Slide Number Placeholder 7175"/>
          <p:cNvSpPr>
            <a:spLocks noGrp="1"/>
          </p:cNvSpPr>
          <p:nvPr>
            <p:ph type="sldNum" sz="quarter" idx="4"/>
          </p:nvPr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80-2012-587298610EC3}" type="slidenum">
              <a:rPr altLang="en-US" dirty="0" sz="1200" lang="en-US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eaLnBrk="0" fontAlgn="base" hangingPunct="0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3500">
          <a:solidFill>
            <a:srgbClr val="6B7D72"/>
          </a:solidFill>
          <a:latin typeface="Book Antiqua" charset="0"/>
        </a:defRPr>
      </a:lvl1pPr>
    </p:titleStyle>
    <p:bodyStyle>
      <a:lvl1pPr algn="l" eaLnBrk="0" fontAlgn="base" hangingPunct="0" indent="-228600" marL="342900" rtl="0">
        <a:lnSpc>
          <a:spcPct val="100000"/>
        </a:lnSpc>
        <a:spcBef>
          <a:spcPct val="20000"/>
        </a:spcBef>
        <a:spcAft>
          <a:spcPct val="0"/>
        </a:spcAft>
        <a:buClr>
          <a:srgbClr val="93A299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1pPr>
      <a:lvl2pPr algn="l" eaLnBrk="0" fontAlgn="base" hangingPunct="0" indent="-228600" marL="639762" rtl="0">
        <a:lnSpc>
          <a:spcPct val="100000"/>
        </a:lnSpc>
        <a:spcBef>
          <a:spcPct val="20000"/>
        </a:spcBef>
        <a:spcAft>
          <a:spcPct val="0"/>
        </a:spcAft>
        <a:buClr>
          <a:srgbClr val="CF543F"/>
        </a:buClr>
        <a:buFont typeface="Arial" charset="0"/>
        <a:buChar char="•"/>
        <a:defRPr sz="2000">
          <a:solidFill>
            <a:srgbClr val="564B3C"/>
          </a:solidFill>
          <a:latin typeface="Century Gothic" charset="0"/>
        </a:defRPr>
      </a:lvl2pPr>
      <a:lvl3pPr algn="l" eaLnBrk="0" fontAlgn="base" hangingPunct="0" indent="-228600" marL="914400" rtl="0">
        <a:lnSpc>
          <a:spcPct val="100000"/>
        </a:lnSpc>
        <a:spcBef>
          <a:spcPct val="20000"/>
        </a:spcBef>
        <a:spcAft>
          <a:spcPct val="0"/>
        </a:spcAft>
        <a:buClr>
          <a:srgbClr val="B5AE53"/>
        </a:buClr>
        <a:buFont typeface="Arial" charset="0"/>
        <a:buChar char="•"/>
        <a:defRPr sz="2400">
          <a:solidFill>
            <a:srgbClr val="564B3C"/>
          </a:solidFill>
          <a:latin typeface="Century Gothic" charset="0"/>
        </a:defRPr>
      </a:lvl3pPr>
      <a:lvl4pPr algn="l" eaLnBrk="0" fontAlgn="base" hangingPunct="0" indent="-228600" marL="1279525" rtl="0">
        <a:lnSpc>
          <a:spcPct val="100000"/>
        </a:lnSpc>
        <a:spcBef>
          <a:spcPct val="20000"/>
        </a:spcBef>
        <a:spcAft>
          <a:spcPct val="0"/>
        </a:spcAft>
        <a:buClr>
          <a:srgbClr val="848058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4pPr>
      <a:lvl5pPr algn="l" eaLnBrk="0" fontAlgn="base" hangingPunct="0" indent="-228600" marL="1554162" rtl="0">
        <a:lnSpc>
          <a:spcPct val="100000"/>
        </a:lnSpc>
        <a:spcBef>
          <a:spcPct val="20000"/>
        </a:spcBef>
        <a:spcAft>
          <a:spcPct val="0"/>
        </a:spcAft>
        <a:buClr>
          <a:srgbClr val="E8B54D"/>
        </a:buClr>
        <a:buFont typeface="Arial" charset="0"/>
        <a:buChar char="•"/>
        <a:defRPr sz="1600">
          <a:solidFill>
            <a:srgbClr val="564B3C"/>
          </a:solidFill>
          <a:latin typeface="Century Gothic" charset="0"/>
        </a:defRPr>
      </a:lvl5pPr>
    </p:bodyStyle>
    <p:otherStyle>
      <a:lvl1pPr algn="l" eaLnBrk="1" fontAlgn="base" hangingPunct="1" indent="0" marL="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1pPr>
      <a:lvl2pPr algn="l" eaLnBrk="1" fontAlgn="base" hangingPunct="1" indent="0" marL="4572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2pPr>
      <a:lvl3pPr algn="l" eaLnBrk="1" fontAlgn="base" hangingPunct="1" indent="0" marL="9144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3pPr>
      <a:lvl4pPr algn="l" eaLnBrk="1" fontAlgn="base" hangingPunct="1" indent="0" marL="13716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4pPr>
      <a:lvl5pPr algn="l" eaLnBrk="1" fontAlgn="base" hangingPunct="1" indent="0" marL="1828800" rtl="0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typeface="Century Gothic" charset="0"/>
        </a:defRPr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Pie 6"/>
          <p:cNvSpPr/>
          <p:nvPr/>
        </p:nvSpPr>
        <p:spPr>
          <a:xfrm>
            <a:off x="-815927" y="-979106"/>
            <a:ext cx="1638887" cy="1966664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77" name="Oval 7"/>
          <p:cNvSpPr/>
          <p:nvPr/>
        </p:nvSpPr>
        <p:spPr>
          <a:xfrm>
            <a:off x="168817" y="25323"/>
            <a:ext cx="1702191" cy="2042629"/>
          </a:xfrm>
          <a:prstGeom prst="ellipse"/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algn="tl" blurRad="25400" dir="5400000" dist="25400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78" name="Donut 10"/>
          <p:cNvSpPr/>
          <p:nvPr/>
        </p:nvSpPr>
        <p:spPr>
          <a:xfrm rot="2315675">
            <a:off x="182882" y="1266092"/>
            <a:ext cx="1125717" cy="1323149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algn="tl" blurRad="12700" dir="4500000" dist="15000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79" name="Rectangle 11"/>
          <p:cNvSpPr/>
          <p:nvPr/>
        </p:nvSpPr>
        <p:spPr>
          <a:xfrm>
            <a:off x="1012874" y="-65"/>
            <a:ext cx="8131127" cy="8229665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80" name="Title Placeholder 4"/>
          <p:cNvSpPr>
            <a:spLocks noGrp="1"/>
          </p:cNvSpPr>
          <p:nvPr>
            <p:ph type="title"/>
          </p:nvPr>
        </p:nvSpPr>
        <p:spPr>
          <a:xfrm>
            <a:off x="1435608" y="329566"/>
            <a:ext cx="7498080" cy="1371600"/>
          </a:xfrm>
          <a:prstGeom prst="rect"/>
        </p:spPr>
        <p:txBody>
          <a:bodyPr anchor="ctr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1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737360"/>
            <a:ext cx="7498080" cy="5760720"/>
          </a:xfrm>
          <a:prstGeom prst="rect"/>
        </p:spPr>
        <p:txBody>
          <a:bodyPr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82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7566660"/>
            <a:ext cx="2133600" cy="571500"/>
          </a:xfrm>
          <a:prstGeom prst="rect"/>
        </p:spPr>
        <p:txBody>
          <a:bodyPr anchor="b"/>
          <a:lstStyle>
            <a:lvl1pPr algn="r" eaLnBrk="1" hangingPunct="1" latinLnBrk="0">
              <a:defRPr sz="1200" kumimoji="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12FF1C42-D199-2029-1859-587298610EC3}" type="datetime3">
              <a:rPr altLang="en-US" sz="1200" lang="en-US" smtClean="0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58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7566660"/>
            <a:ext cx="2895600" cy="571500"/>
          </a:xfrm>
          <a:prstGeom prst="rect"/>
        </p:spPr>
        <p:txBody>
          <a:bodyPr anchor="b"/>
          <a:lstStyle>
            <a:lvl1pPr eaLnBrk="1" hangingPunct="1" latinLnBrk="0">
              <a:defRPr sz="1200" kumimoji="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 algn="ctr"/>
            <a:r>
              <a:rPr altLang="en-US" sz="1200" lang="en-US" smtClean="0">
                <a:solidFill>
                  <a:srgbClr val="564B3C"/>
                </a:solidFill>
              </a:rPr>
              <a:t>IDEAL INSTITUTE OF TECHNOLOGY</a:t>
            </a:r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584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7566660"/>
            <a:ext cx="457200" cy="571500"/>
          </a:xfrm>
          <a:prstGeom prst="rect"/>
        </p:spPr>
        <p:txBody>
          <a:bodyPr anchor="b"/>
          <a:lstStyle>
            <a:lvl1pPr algn="ctr" eaLnBrk="1" hangingPunct="1" latinLnBrk="0">
              <a:defRPr sz="1200" kumimoji="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 algn="r"/>
            <a:fld id="{12FF1C42-D199-2031-1859-587298610EC3}" type="slidenum">
              <a:rPr altLang="en-US" sz="1200" lang="en-US" smtClean="0">
                <a:solidFill>
                  <a:srgbClr val="564B3C"/>
                </a:solidFill>
              </a:rPr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585" name="Rectangle 14"/>
          <p:cNvSpPr/>
          <p:nvPr/>
        </p:nvSpPr>
        <p:spPr bwMode="invGray">
          <a:xfrm>
            <a:off x="1014984" y="-65"/>
            <a:ext cx="73152" cy="8229665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>
            <a:outerShdw algn="tl" blurRad="38550" dir="10800000" dist="38000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eaLnBrk="1" hangingPunct="1" latinLnBrk="0" rtl="0">
        <a:spcBef>
          <a:spcPct val="0"/>
        </a:spcBef>
        <a:buNone/>
        <a:defRPr sz="4300" kern="1200" kumimoji="0">
          <a:solidFill>
            <a:schemeClr val="tx2">
              <a:satMod val="130000"/>
            </a:schemeClr>
          </a:solidFill>
          <a:effectLst>
            <a:outerShdw algn="tl" blurRad="50000" dir="5400000" dist="30000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eaLnBrk="1" hangingPunct="1" indent="-283464" latinLnBrk="0" marL="365760" rtl="0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sz="32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37744" latinLnBrk="0" marL="640080" rtl="0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sz="28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28600" latinLnBrk="0" marL="886968" rtl="0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173736" latinLnBrk="0" marL="1097280" rtl="0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182880" latinLnBrk="0" marL="1298448" rtl="0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182880" latinLnBrk="0" marL="1508760" rtl="0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719072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1920240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130552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84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8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8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4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8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8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hyperlink" Target="http://www.wikipedia.org/" TargetMode="External"/><Relationship Id="rId2" Type="http://schemas.openxmlformats.org/officeDocument/2006/relationships/hyperlink" Target="http://www.ieee.org/" TargetMode="External"/><Relationship Id="rId3" Type="http://schemas.openxmlformats.org/officeDocument/2006/relationships/hyperlink" Target="http://www.computer.org/" TargetMode="External"/><Relationship Id="rId4" Type="http://schemas.openxmlformats.org/officeDocument/2006/relationships/hyperlink" Target="http://www.logictech.org/" TargetMode="External"/><Relationship Id="rId5" Type="http://schemas.openxmlformats.org/officeDocument/2006/relationships/hyperlink" Target="http://www.technologyreview.com/" TargetMode="External"/><Relationship Id="rId6" Type="http://schemas.openxmlformats.org/officeDocument/2006/relationships/slideLayout" Target="../slideLayouts/slideLayout8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Box 8193"/>
          <p:cNvSpPr txBox="1"/>
          <p:nvPr/>
        </p:nvSpPr>
        <p:spPr>
          <a:xfrm>
            <a:off x="768896" y="1263995"/>
            <a:ext cx="8382000" cy="5867400"/>
          </a:xfrm>
          <a:prstGeom prst="rect"/>
          <a:noFill/>
          <a:ln>
            <a:noFill/>
          </a:ln>
        </p:spPr>
        <p:txBody>
          <a:bodyPr/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dirty="0"/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r>
              <a:rPr altLang="en-US" b="1" dirty="0" sz="4000" lang="en-US">
                <a:solidFill>
                  <a:srgbClr val="C0000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AN  ATM WITH  AN  EYE </a:t>
            </a: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r>
              <a:rPr altLang="en-US" b="1" dirty="0" sz="4000" lang="en-US">
                <a:solidFill>
                  <a:srgbClr val="C0000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THE FUTURE’S TECHNOLOGY</a:t>
            </a: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  <a:p>
            <a:pPr algn="ctr">
              <a:spcBef>
                <a:spcPct val="20000"/>
              </a:spcBef>
              <a:buClr>
                <a:srgbClr val="CCCC00"/>
              </a:buClr>
              <a:buSzPct val="60000"/>
              <a:buNone/>
            </a:pPr>
            <a:endParaRPr altLang="en-US" b="1" dirty="0" sz="4000" lang="en-US">
              <a:solidFill>
                <a:srgbClr val="C00000"/>
              </a:solidFill>
              <a:latin typeface="Segoe Print" charset="0"/>
              <a:ea typeface="Times New Roman" charset="0"/>
            </a:endParaRPr>
          </a:p>
        </p:txBody>
      </p:sp>
      <p:pic>
        <p:nvPicPr>
          <p:cNvPr id="2097155" name="Picture 819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4771356" y="3394720"/>
            <a:ext cx="3048000" cy="2362200"/>
          </a:xfrm>
          <a:prstGeom prst="rect"/>
          <a:noFill/>
          <a:ln>
            <a:noFill/>
          </a:ln>
        </p:spPr>
      </p:pic>
      <p:sp>
        <p:nvSpPr>
          <p:cNvPr id="1048621" name="TextBox 8196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1005-1285-587298610EC3}" type="slidenum">
              <a:rPr altLang="en-US" dirty="0" sz="1200" lang="en-US">
                <a:solidFill>
                  <a:srgbClr val="564B3C"/>
                </a:solidFill>
              </a:rPr>
              <a:t>1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622" name="TextBox 8197"/>
          <p:cNvSpPr txBox="1"/>
          <p:nvPr/>
        </p:nvSpPr>
        <p:spPr>
          <a:xfrm>
            <a:off x="5384903" y="5982831"/>
            <a:ext cx="4750296" cy="2186940"/>
          </a:xfrm>
          <a:prstGeom prst="rect"/>
          <a:noFill/>
          <a:ln>
            <a:noFill/>
          </a:ln>
        </p:spPr>
        <p:txBody>
          <a:bodyPr wrap="square">
            <a:spAutoFit/>
          </a:bodyPr>
          <a:p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CH.KARTHIK DATTU</a:t>
            </a:r>
          </a:p>
          <a:p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151FA04011</a:t>
            </a:r>
          </a:p>
          <a:p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CSE-B</a:t>
            </a:r>
          </a:p>
          <a:p>
            <a:endParaRPr altLang="en-US" dirty="0" sz="2800" lang="en-US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56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154360"/>
            <a:ext cx="6840760" cy="1450504"/>
          </a:xfrm>
          <a:prstGeom prst="rect"/>
        </p:spPr>
      </p:pic>
      <p:pic>
        <p:nvPicPr>
          <p:cNvPr id="2097157" name="Picture 819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209129" y="3394720"/>
            <a:ext cx="2743200" cy="236220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19457"/>
          <p:cNvSpPr txBox="1"/>
          <p:nvPr/>
        </p:nvSpPr>
        <p:spPr>
          <a:xfrm>
            <a:off x="1053108" y="2205337"/>
            <a:ext cx="3962400" cy="461665"/>
          </a:xfrm>
          <a:prstGeom prst="rect"/>
          <a:noFill/>
          <a:ln>
            <a:noFill/>
          </a:ln>
        </p:spPr>
        <p:txBody>
          <a:bodyPr>
            <a:spAutoFit/>
          </a:bodyPr>
          <a:p>
            <a:r>
              <a:rPr altLang="en-US" b="1" dirty="0" sz="24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Portrait camera</a:t>
            </a:r>
          </a:p>
        </p:txBody>
      </p:sp>
      <p:sp>
        <p:nvSpPr>
          <p:cNvPr id="1048603" name="TextBox 19458"/>
          <p:cNvSpPr txBox="1"/>
          <p:nvPr/>
        </p:nvSpPr>
        <p:spPr>
          <a:xfrm>
            <a:off x="1295400" y="838202"/>
            <a:ext cx="6934200" cy="707886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40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Camera Snapshots</a:t>
            </a:r>
          </a:p>
        </p:txBody>
      </p:sp>
      <p:sp>
        <p:nvSpPr>
          <p:cNvPr id="1048604" name="TextBox 19459"/>
          <p:cNvSpPr txBox="1"/>
          <p:nvPr/>
        </p:nvSpPr>
        <p:spPr>
          <a:xfrm>
            <a:off x="5015508" y="2060582"/>
            <a:ext cx="4267200" cy="461665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just"/>
            <a:r>
              <a:rPr altLang="en-US" b="1" dirty="0" sz="24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Cash slot(Dispenser) camera</a:t>
            </a:r>
          </a:p>
        </p:txBody>
      </p:sp>
      <p:pic>
        <p:nvPicPr>
          <p:cNvPr id="2097153" name="Picture 1946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15616" y="2667002"/>
            <a:ext cx="7799784" cy="3562350"/>
          </a:xfrm>
          <a:prstGeom prst="rect"/>
          <a:noFill/>
          <a:ln>
            <a:noFill/>
          </a:ln>
        </p:spPr>
      </p:pic>
      <p:sp>
        <p:nvSpPr>
          <p:cNvPr id="1048605" name="TextBox 19461"/>
          <p:cNvSpPr txBox="1"/>
          <p:nvPr/>
        </p:nvSpPr>
        <p:spPr>
          <a:xfrm>
            <a:off x="2971800" y="6229350"/>
            <a:ext cx="3276600" cy="338554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1600" i="1" lang="en-US"/>
              <a:t>FIGURE-5</a:t>
            </a:r>
          </a:p>
        </p:txBody>
      </p:sp>
      <p:sp>
        <p:nvSpPr>
          <p:cNvPr id="1048606" name="TextBox 19462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79-1287-587298610EC3}" type="slidenum">
              <a:rPr altLang="en-US" dirty="0" sz="1200" lang="en-US">
                <a:solidFill>
                  <a:srgbClr val="564B3C"/>
                </a:solidFill>
              </a:rPr>
              <a:t>10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Box 20481"/>
          <p:cNvSpPr txBox="1"/>
          <p:nvPr/>
        </p:nvSpPr>
        <p:spPr>
          <a:xfrm>
            <a:off x="457204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>
              <a:lnSpc>
                <a:spcPct val="70000"/>
              </a:lnSpc>
              <a:buNone/>
            </a:pPr>
            <a:r>
              <a:rPr altLang="en-US" dirty="0" sz="1400" lang="en-US">
                <a:solidFill>
                  <a:srgbClr val="FFFFFF"/>
                </a:solidFill>
                <a:latin typeface="Times New Roman" charset="0"/>
              </a:rPr>
              <a:t>15/03/11</a:t>
            </a:r>
          </a:p>
        </p:txBody>
      </p:sp>
      <p:sp>
        <p:nvSpPr>
          <p:cNvPr id="1048611" name="TextBox 20482"/>
          <p:cNvSpPr txBox="1"/>
          <p:nvPr/>
        </p:nvSpPr>
        <p:spPr>
          <a:xfrm>
            <a:off x="6556379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 algn="r">
              <a:lnSpc>
                <a:spcPct val="70000"/>
              </a:lnSpc>
              <a:buNone/>
            </a:pPr>
            <a:fld id="{12FF1C42-D199-1003-1264-587298610EC3}" type="slidenum">
              <a:rPr altLang="en-US" dirty="0" sz="1400" lang="en-US">
                <a:solidFill>
                  <a:srgbClr val="FFFFFF"/>
                </a:solidFill>
                <a:latin typeface="Times New Roman" charset="0"/>
              </a:rPr>
              <a:t>11</a:t>
            </a:fld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048612" name="TextBox 20483"/>
          <p:cNvSpPr txBox="1"/>
          <p:nvPr/>
        </p:nvSpPr>
        <p:spPr>
          <a:xfrm>
            <a:off x="20000" y="-277688"/>
            <a:ext cx="8839200" cy="1219200"/>
          </a:xfrm>
          <a:prstGeom prst="rect"/>
          <a:noFill/>
          <a:ln>
            <a:noFill/>
          </a:ln>
        </p:spPr>
        <p:txBody>
          <a:bodyPr anchor="ctr" bIns="0" lIns="0" rIns="0" tIns="0"/>
          <a:p>
            <a:pPr algn="ctr">
              <a:lnSpc>
                <a:spcPct val="86000"/>
              </a:lnSpc>
              <a:buNone/>
            </a:pPr>
            <a:endParaRPr dirty="0" sz="4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86000"/>
              </a:lnSpc>
              <a:buNone/>
            </a:pPr>
            <a:r>
              <a:rPr altLang="en-US" b="1" dirty="0" sz="40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Function</a:t>
            </a:r>
          </a:p>
        </p:txBody>
      </p:sp>
      <p:sp>
        <p:nvSpPr>
          <p:cNvPr id="1048613" name="TextBox 20485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1006-1264-587298610EC3}" type="slidenum">
              <a:rPr altLang="en-US" dirty="0" sz="1200" lang="en-US">
                <a:solidFill>
                  <a:srgbClr val="564B3C"/>
                </a:solidFill>
              </a:rPr>
              <a:t>11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614" name="Text Placeholder 1"/>
          <p:cNvSpPr>
            <a:spLocks noGrp="1"/>
          </p:cNvSpPr>
          <p:nvPr>
            <p:ph type="body" idx="1"/>
          </p:nvPr>
        </p:nvSpPr>
        <p:spPr>
          <a:xfrm>
            <a:off x="917632" y="951039"/>
            <a:ext cx="7941568" cy="5248275"/>
          </a:xfrm>
        </p:spPr>
        <p:txBody>
          <a:bodyPr>
            <a:normAutofit/>
          </a:bodyPr>
          <a:p>
            <a:pPr algn="just">
              <a:buClr>
                <a:srgbClr val="002060"/>
              </a:buClr>
              <a:buFont typeface="Wingdings" pitchFamily="2" charset="2"/>
              <a:buChar char="§"/>
            </a:pPr>
            <a:r>
              <a:rPr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Machines will pay up in blink of an eye</a:t>
            </a:r>
          </a:p>
          <a:p>
            <a:pPr algn="just">
              <a:buClr>
                <a:srgbClr val="002060"/>
              </a:buClr>
              <a:buFont typeface="Wingdings" pitchFamily="2" charset="2"/>
              <a:buChar char="§"/>
            </a:pPr>
            <a:r>
              <a:rPr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Users looks into camera </a:t>
            </a:r>
            <a:r>
              <a:rPr dirty="0" sz="2800" lang="en-US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lens,which</a:t>
            </a:r>
            <a:r>
              <a:rPr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compares what it sees with iris code stored in central computer to validate card.</a:t>
            </a:r>
          </a:p>
          <a:p>
            <a:pPr algn="just">
              <a:buClr>
                <a:srgbClr val="002060"/>
              </a:buClr>
              <a:buFont typeface="Wingdings" pitchFamily="2" charset="2"/>
              <a:buChar char="§"/>
            </a:pPr>
            <a:r>
              <a:rPr dirty="0" sz="28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sensor system examines the randomly formed features of the iris of the eye as unique as a fingerprint in seconds</a:t>
            </a:r>
          </a:p>
          <a:p>
            <a:pPr algn="just" indent="0" marL="82296">
              <a:buNone/>
            </a:pPr>
            <a:endParaRPr dirty="0" sz="2800" lang="te-IN">
              <a:solidFill>
                <a:srgbClr val="002060"/>
              </a:solidFill>
              <a:latin typeface="Times New Roman" pitchFamily="18" charset="0"/>
            </a:endParaRPr>
          </a:p>
        </p:txBody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>
            <a:lum bright="6000" contrast="30000"/>
          </a:blip>
          <a:srcRect l="34284" r="1658" b="40692"/>
          <a:stretch>
            <a:fillRect/>
          </a:stretch>
        </p:blipFill>
        <p:spPr>
          <a:xfrm>
            <a:off x="1010465" y="4114800"/>
            <a:ext cx="7671576" cy="3874519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252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64464" y="1477965"/>
            <a:ext cx="7604398" cy="6369050"/>
          </a:xfrm>
          <a:prstGeom prst="rect"/>
        </p:spPr>
      </p:pic>
      <p:sp>
        <p:nvSpPr>
          <p:cNvPr id="1048633" name="TextBox 22530"/>
          <p:cNvSpPr txBox="1"/>
          <p:nvPr/>
        </p:nvSpPr>
        <p:spPr>
          <a:xfrm>
            <a:off x="457023" y="442392"/>
            <a:ext cx="8458200" cy="707886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40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Steps Of Iris Working </a:t>
            </a:r>
          </a:p>
        </p:txBody>
      </p:sp>
      <p:sp>
        <p:nvSpPr>
          <p:cNvPr id="1048634" name="TextBox 22531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52-1279-587298610EC3}" type="slidenum">
              <a:rPr altLang="en-US" dirty="0" sz="1200" lang="en-US">
                <a:solidFill>
                  <a:srgbClr val="564B3C"/>
                </a:solidFill>
              </a:rPr>
              <a:t>12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extBox 23553"/>
          <p:cNvSpPr txBox="1"/>
          <p:nvPr/>
        </p:nvSpPr>
        <p:spPr>
          <a:xfrm>
            <a:off x="457204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>
              <a:lnSpc>
                <a:spcPct val="70000"/>
              </a:lnSpc>
              <a:buNone/>
            </a:pPr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pic>
        <p:nvPicPr>
          <p:cNvPr id="2097159" name="Picture 2355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520033" y="1234480"/>
            <a:ext cx="6938165" cy="3132138"/>
          </a:xfrm>
          <a:prstGeom prst="rect"/>
          <a:noFill/>
          <a:ln>
            <a:noFill/>
          </a:ln>
        </p:spPr>
      </p:pic>
      <p:sp>
        <p:nvSpPr>
          <p:cNvPr id="1048636" name="Rectangle 23555"/>
          <p:cNvSpPr/>
          <p:nvPr/>
        </p:nvSpPr>
        <p:spPr>
          <a:xfrm>
            <a:off x="1183810" y="4162490"/>
            <a:ext cx="8110082" cy="3903600"/>
          </a:xfrm>
          <a:prstGeom prst="rect"/>
          <a:noFill/>
          <a:ln>
            <a:noFill/>
          </a:ln>
        </p:spPr>
        <p:txBody>
          <a:bodyPr bIns="46800" lIns="90000" rIns="90000" tIns="46800" wrap="square">
            <a:spAutoFit/>
          </a:bodyPr>
          <a:p>
            <a:pPr algn="just">
              <a:lnSpc>
                <a:spcPct val="150000"/>
              </a:lnSpc>
              <a:buNone/>
            </a:pPr>
            <a:endParaRPr dirty="0" sz="28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EYE automatically discover SNMP enabled devices, application servers and applications. EYE has up-to-date and accurate end-to-end visibility on what’s happening on your infrastructure.</a:t>
            </a:r>
          </a:p>
          <a:p>
            <a:pPr algn="just">
              <a:lnSpc>
                <a:spcPct val="150000"/>
              </a:lnSpc>
              <a:buNone/>
            </a:pPr>
            <a:endParaRPr altLang="en-US" dirty="0" sz="2800" lang="en-US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</p:txBody>
      </p:sp>
      <p:sp>
        <p:nvSpPr>
          <p:cNvPr id="1048637" name="TextBox 23556"/>
          <p:cNvSpPr txBox="1"/>
          <p:nvPr/>
        </p:nvSpPr>
        <p:spPr>
          <a:xfrm>
            <a:off x="180111" y="-277688"/>
            <a:ext cx="8915400" cy="1234440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>
              <a:lnSpc>
                <a:spcPct val="64000"/>
              </a:lnSpc>
              <a:buClr>
                <a:srgbClr val="FFFFFF"/>
              </a:buClr>
              <a:buFont typeface="Times New Roman" charset="0"/>
              <a:buNone/>
            </a:pPr>
            <a:endParaRPr dirty="0" sz="4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64000"/>
              </a:lnSpc>
              <a:buClr>
                <a:srgbClr val="FFFFFF"/>
              </a:buClr>
              <a:buFont typeface="Times New Roman" charset="0"/>
              <a:buNone/>
            </a:pPr>
            <a:endParaRPr dirty="0" sz="4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64000"/>
              </a:lnSpc>
              <a:buClr>
                <a:srgbClr val="FFFFFF"/>
              </a:buClr>
              <a:buFont typeface="Times New Roman" charset="0"/>
              <a:buNone/>
            </a:pPr>
            <a:r>
              <a:rPr altLang="en-US" b="1" dirty="0" sz="40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Troubleshooting</a:t>
            </a:r>
          </a:p>
        </p:txBody>
      </p:sp>
      <p:sp>
        <p:nvSpPr>
          <p:cNvPr id="1048638" name="Rectangle 23557"/>
          <p:cNvSpPr/>
          <p:nvPr/>
        </p:nvSpPr>
        <p:spPr>
          <a:xfrm>
            <a:off x="3979158" y="4572557"/>
            <a:ext cx="817880" cy="358140"/>
          </a:xfrm>
          <a:prstGeom prst="rect"/>
          <a:noFill/>
          <a:ln>
            <a:noFill/>
          </a:ln>
        </p:spPr>
        <p:txBody>
          <a:bodyPr wrap="none">
            <a:spAutoFit/>
          </a:bodyPr>
          <a:p>
            <a:r>
              <a:rPr altLang="en-US" b="1" dirty="0" i="1" lang="en-US" smtClean="0"/>
              <a:t>FIGUR</a:t>
            </a:r>
            <a:endParaRPr altLang="en-US" b="1" dirty="0" i="1" lang="en-US"/>
          </a:p>
        </p:txBody>
      </p:sp>
      <p:sp>
        <p:nvSpPr>
          <p:cNvPr id="1048639" name="TextBox 23558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79-1271-587298610EC3}" type="slidenum">
              <a:rPr altLang="en-US" dirty="0" sz="1200" lang="en-US">
                <a:solidFill>
                  <a:srgbClr val="564B3C"/>
                </a:solidFill>
              </a:rPr>
              <a:t>13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7409"/>
          <p:cNvSpPr txBox="1"/>
          <p:nvPr/>
        </p:nvSpPr>
        <p:spPr>
          <a:xfrm>
            <a:off x="0" y="0"/>
            <a:ext cx="8990012" cy="1447800"/>
          </a:xfrm>
          <a:prstGeom prst="rect"/>
          <a:noFill/>
          <a:ln>
            <a:noFill/>
          </a:ln>
        </p:spPr>
        <p:txBody>
          <a:bodyPr anchor="ctr" bIns="0" lIns="0" rIns="0" tIns="0"/>
          <a:p>
            <a:pPr algn="ctr">
              <a:lnSpc>
                <a:spcPct val="90000"/>
              </a:lnSpc>
              <a:buNone/>
            </a:pPr>
            <a:endParaRPr dirty="0">
              <a:solidFill>
                <a:srgbClr val="002060"/>
              </a:solidFill>
            </a:endParaRPr>
          </a:p>
          <a:p>
            <a:pPr algn="ctr">
              <a:lnSpc>
                <a:spcPct val="90000"/>
              </a:lnSpc>
              <a:buNone/>
            </a:pPr>
            <a:r>
              <a:rPr altLang="en-US" b="1" dirty="0" sz="4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Where </a:t>
            </a:r>
            <a:r>
              <a:rPr altLang="en-US" b="1" dirty="0" sz="4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It Is </a:t>
            </a:r>
            <a:r>
              <a:rPr altLang="en-US" b="1" dirty="0" sz="4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Used</a:t>
            </a:r>
          </a:p>
        </p:txBody>
      </p:sp>
      <p:pic>
        <p:nvPicPr>
          <p:cNvPr id="2097160" name="Picture 1741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257300" y="1600200"/>
            <a:ext cx="6477000" cy="3048000"/>
          </a:xfrm>
          <a:prstGeom prst="rect"/>
          <a:noFill/>
          <a:ln>
            <a:noFill/>
          </a:ln>
        </p:spPr>
      </p:pic>
      <p:sp>
        <p:nvSpPr>
          <p:cNvPr id="1048641" name="TextBox 17411"/>
          <p:cNvSpPr txBox="1"/>
          <p:nvPr/>
        </p:nvSpPr>
        <p:spPr>
          <a:xfrm>
            <a:off x="611560" y="5068819"/>
            <a:ext cx="7429500" cy="2288541"/>
          </a:xfrm>
          <a:prstGeom prst="rect"/>
          <a:noFill/>
          <a:ln>
            <a:noFill/>
          </a:ln>
        </p:spPr>
        <p:txBody>
          <a:bodyPr wrap="square">
            <a:spAutoFit/>
          </a:bodyPr>
          <a:p>
            <a:pPr lvl="1">
              <a:lnSpc>
                <a:spcPct val="150000"/>
              </a:lnSpc>
              <a:spcBef>
                <a:spcPts val="800"/>
              </a:spcBef>
              <a:buClr>
                <a:srgbClr val="002060"/>
              </a:buClr>
              <a:buNone/>
            </a:pPr>
            <a:r>
              <a:rPr altLang="en-US" b="1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The development of such a system would</a:t>
            </a:r>
          </a:p>
          <a:p>
            <a:pPr lvl="1">
              <a:spcBef>
                <a:spcPts val="800"/>
              </a:spcBef>
              <a:buClr>
                <a:srgbClr val="002060"/>
              </a:buClr>
              <a:buFont typeface="Wingdings" charset="2"/>
              <a:buChar char="§"/>
            </a:pPr>
            <a:r>
              <a:rPr altLang="en-US" b="1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serve to protect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costumers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lvl="1">
              <a:spcBef>
                <a:spcPts val="800"/>
              </a:spcBef>
              <a:buClr>
                <a:srgbClr val="002060"/>
              </a:buClr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financial institutions alike from fraud </a:t>
            </a:r>
          </a:p>
          <a:p>
            <a:pPr lvl="1">
              <a:spcBef>
                <a:spcPts val="800"/>
              </a:spcBef>
              <a:buClr>
                <a:srgbClr val="002060"/>
              </a:buClr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other breaches of security.</a:t>
            </a:r>
          </a:p>
        </p:txBody>
      </p:sp>
      <p:sp>
        <p:nvSpPr>
          <p:cNvPr id="1048642" name="TextBox 17412"/>
          <p:cNvSpPr txBox="1"/>
          <p:nvPr/>
        </p:nvSpPr>
        <p:spPr>
          <a:xfrm>
            <a:off x="2819400" y="4724400"/>
            <a:ext cx="2590800" cy="338554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1600" i="1" lang="en-US"/>
              <a:t>FIGURE-3</a:t>
            </a:r>
          </a:p>
        </p:txBody>
      </p:sp>
      <p:sp>
        <p:nvSpPr>
          <p:cNvPr id="1048643" name="TextBox 17413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30-1261-587298610EC3}" type="slidenum">
              <a:rPr altLang="en-US" dirty="0" sz="1200" lang="en-US">
                <a:solidFill>
                  <a:srgbClr val="564B3C"/>
                </a:solidFill>
              </a:rPr>
              <a:t>14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ext Placeholder 25602"/>
          <p:cNvSpPr>
            <a:spLocks noGrp="1"/>
          </p:cNvSpPr>
          <p:nvPr>
            <p:ph type="body" idx="1"/>
          </p:nvPr>
        </p:nvSpPr>
        <p:spPr>
          <a:xfrm>
            <a:off x="837928" y="1217615"/>
            <a:ext cx="7848872" cy="6629400"/>
          </a:xfrm>
        </p:spPr>
        <p:txBody>
          <a:bodyPr anchor="t" anchorCtr="0" bIns="0" lIns="0" rIns="0" tIns="0" wrap="square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2060"/>
              </a:buClr>
              <a:buNone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</a:t>
            </a:r>
          </a:p>
          <a:p>
            <a:pPr algn="just" indent="0" lvl="1" marL="402336">
              <a:lnSpc>
                <a:spcPct val="150000"/>
              </a:lnSpc>
              <a:spcBef>
                <a:spcPct val="0"/>
              </a:spcBef>
              <a:buClr>
                <a:srgbClr val="002060"/>
              </a:buClr>
              <a:buNone/>
            </a:pPr>
            <a:r>
              <a:rPr altLang="en-US" dirty="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We thus develop an ATM model which is more </a:t>
            </a: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reliable in providing security by using facial recognition </a:t>
            </a:r>
            <a:r>
              <a:rPr altLang="en-US" dirty="0" lang="en-US" err="1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software.By</a:t>
            </a:r>
            <a:r>
              <a:rPr altLang="en-US" dirty="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keeping the time elapsed in the verification process to a negligible </a:t>
            </a:r>
            <a:r>
              <a:rPr altLang="en-US" dirty="0" lang="en-US" err="1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amount.Try</a:t>
            </a:r>
            <a:r>
              <a:rPr altLang="en-US" dirty="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to maintain the efficiency of this ATM system.</a:t>
            </a:r>
            <a:endParaRPr altLang="en-US" dirty="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45" name="Title 25601"/>
          <p:cNvSpPr>
            <a:spLocks noGrp="1"/>
          </p:cNvSpPr>
          <p:nvPr>
            <p:ph type="title" idx="4294967295"/>
          </p:nvPr>
        </p:nvSpPr>
        <p:spPr bwMode="auto">
          <a:xfrm>
            <a:off x="2699792" y="442392"/>
            <a:ext cx="8028384" cy="1371600"/>
          </a:xfrm>
          <a:noFill/>
        </p:spPr>
        <p:txBody>
          <a:bodyPr anchor="ctr" bIns="45720" lIns="91440" rIns="91440" tIns="0" wrap="square">
            <a:normAutofit/>
          </a:bodyPr>
          <a:p>
            <a:r>
              <a:rPr altLang="en-US" b="1" dirty="0" sz="40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CONCLUSION</a:t>
            </a:r>
            <a:endParaRPr altLang="en-US" b="1" dirty="0" sz="40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46" name="TextBox 25603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28-1274-587298610EC3}" type="slidenum">
              <a:rPr altLang="en-US" dirty="0" sz="1200" lang="en-US">
                <a:solidFill>
                  <a:srgbClr val="564B3C"/>
                </a:solidFill>
              </a:rPr>
              <a:t>15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ext Placeholder 1"/>
          <p:cNvSpPr>
            <a:spLocks noGrp="1"/>
          </p:cNvSpPr>
          <p:nvPr>
            <p:ph type="body" idx="1"/>
          </p:nvPr>
        </p:nvSpPr>
        <p:spPr>
          <a:xfrm>
            <a:off x="1187624" y="1954560"/>
            <a:ext cx="8229600" cy="5248275"/>
          </a:xfrm>
        </p:spPr>
        <p:txBody>
          <a:bodyPr/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dirty="0" lang="en-US" smtClean="0">
                <a:solidFill>
                  <a:srgbClr val="002060"/>
                </a:solidFill>
                <a:hlinkClick r:id="rId1"/>
              </a:rPr>
              <a:t>www.wikipedia.org</a:t>
            </a:r>
            <a:endParaRPr dirty="0" lang="en-US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dirty="0" lang="en-US" smtClean="0">
                <a:solidFill>
                  <a:srgbClr val="002060"/>
                </a:solidFill>
                <a:hlinkClick r:id="rId2"/>
              </a:rPr>
              <a:t>www.ieee.org</a:t>
            </a:r>
            <a:endParaRPr dirty="0" lang="en-US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dirty="0" lang="en-US" smtClean="0">
                <a:solidFill>
                  <a:srgbClr val="002060"/>
                </a:solidFill>
                <a:hlinkClick r:id="rId3"/>
              </a:rPr>
              <a:t>www.computer.org</a:t>
            </a:r>
            <a:endParaRPr dirty="0" lang="en-US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dirty="0" lang="en-US" smtClean="0">
                <a:solidFill>
                  <a:srgbClr val="002060"/>
                </a:solidFill>
                <a:hlinkClick r:id="rId4"/>
              </a:rPr>
              <a:t>www.logictech.org</a:t>
            </a:r>
            <a:endParaRPr dirty="0" lang="en-US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dirty="0" lang="en-US" smtClean="0">
                <a:solidFill>
                  <a:srgbClr val="002060"/>
                </a:solidFill>
                <a:hlinkClick r:id="rId5"/>
              </a:rPr>
              <a:t>www.technologyreview.com</a:t>
            </a:r>
            <a:endParaRPr dirty="0" lang="en-US" smtClean="0">
              <a:solidFill>
                <a:srgbClr val="002060"/>
              </a:solidFill>
            </a:endParaRPr>
          </a:p>
          <a:p>
            <a:pPr indent="0" marL="82296">
              <a:buClr>
                <a:srgbClr val="002060"/>
              </a:buClr>
              <a:buNone/>
            </a:pPr>
            <a:endParaRPr dirty="0" lang="te-IN">
              <a:solidFill>
                <a:srgbClr val="002060"/>
              </a:solidFill>
            </a:endParaRPr>
          </a:p>
        </p:txBody>
      </p:sp>
      <p:sp>
        <p:nvSpPr>
          <p:cNvPr id="1048648" name="Title 2"/>
          <p:cNvSpPr>
            <a:spLocks noGrp="1"/>
          </p:cNvSpPr>
          <p:nvPr>
            <p:ph type="title" idx="4294967295"/>
          </p:nvPr>
        </p:nvSpPr>
        <p:spPr>
          <a:xfrm>
            <a:off x="2699792" y="370384"/>
            <a:ext cx="8261350" cy="1246187"/>
          </a:xfrm>
        </p:spPr>
        <p:txBody>
          <a:bodyPr>
            <a:normAutofit/>
          </a:bodyPr>
          <a:p>
            <a:r>
              <a:rPr dirty="0" sz="4000"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dirty="0" sz="4000" lang="te-IN">
              <a:solidFill>
                <a:srgbClr val="00206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Rectangle 26625"/>
          <p:cNvSpPr/>
          <p:nvPr/>
        </p:nvSpPr>
        <p:spPr>
          <a:xfrm>
            <a:off x="2590800" y="5562600"/>
            <a:ext cx="3505200" cy="923926"/>
          </a:xfrm>
          <a:prstGeom prst="rect"/>
        </p:spPr>
        <p:txBody>
          <a:bodyPr fromWordArt="1" wrap="none">
            <a:prstTxWarp prst="textPlain">
              <a:avLst>
                <a:gd fmla="val 50000" name="adj"/>
              </a:avLst>
            </a:prstTxWarp>
          </a:bodyPr>
          <a:p>
            <a:pPr algn="ctr"/>
            <a:r>
              <a:rPr b="1" sz="3600" i="1" kern="10" u="none">
                <a:ln w="9360">
                  <a:solidFill>
                    <a:srgbClr val="008000"/>
                  </a:solidFill>
                </a:ln>
                <a:solidFill>
                  <a:srgbClr val="002060"/>
                </a:solidFill>
                <a:effectLst>
                  <a:outerShdw algn="tl" dir="14050136" dist="563925" rotWithShape="0">
                    <a:srgbClr val="C7DFD3">
                      <a:alpha val="80010"/>
                    </a:srgbClr>
                  </a:outerShdw>
                </a:effectLst>
                <a:latin typeface="Times New Roman"/>
                <a:ea typeface="Times New Roman"/>
              </a:rPr>
              <a:t>
</a:t>
            </a:r>
          </a:p>
        </p:txBody>
      </p:sp>
      <p:pic>
        <p:nvPicPr>
          <p:cNvPr id="2097161" name="Picture 2662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828800" y="1025769"/>
            <a:ext cx="5791200" cy="3886200"/>
          </a:xfrm>
          <a:prstGeom prst="rect"/>
          <a:noFill/>
          <a:ln>
            <a:noFill/>
          </a:ln>
        </p:spPr>
      </p:pic>
      <p:pic>
        <p:nvPicPr>
          <p:cNvPr id="2097162" name="Picture 26627"/>
          <p:cNvPicPr>
            <a:picLocks/>
          </p:cNvPicPr>
          <p:nvPr/>
        </p:nvPicPr>
        <p:blipFill>
          <a:blip xmlns:r="http://schemas.openxmlformats.org/officeDocument/2006/relationships" r:embed="rId2">
            <a:duotone>
              <a:prstClr val="black"/>
              <a:srgbClr val="00206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971600" y="5053015"/>
            <a:ext cx="7486650" cy="2359025"/>
          </a:xfrm>
          <a:prstGeom prst="rect"/>
        </p:spPr>
      </p:pic>
      <p:sp>
        <p:nvSpPr>
          <p:cNvPr id="1048650" name="TextBox 26628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53-1275-587298610EC3}" type="slidenum">
              <a:rPr altLang="en-US" dirty="0" sz="1200" lang="en-US">
                <a:solidFill>
                  <a:srgbClr val="564B3C"/>
                </a:solidFill>
              </a:rPr>
              <a:t>17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Box 27649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74-1276-587298610EC3}" type="slidenum">
              <a:rPr altLang="en-US" dirty="0" sz="1200" lang="en-US">
                <a:solidFill>
                  <a:srgbClr val="564B3C"/>
                </a:solidFill>
              </a:rPr>
              <a:t>18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  <p:sp>
        <p:nvSpPr>
          <p:cNvPr id="1048652" name="Title 27650"/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9144000" cy="3429000"/>
          </a:xfrm>
        </p:spPr>
        <p:txBody>
          <a:bodyPr anchor="ctr" bIns="45720" lIns="91440" rIns="91440" tIns="45720" wrap="square"/>
          <a:p>
            <a:r>
              <a:t/>
            </a:r>
            <a:br/>
          </a:p>
        </p:txBody>
      </p:sp>
      <p:sp>
        <p:nvSpPr>
          <p:cNvPr id="1048653" name="TextBox 27651"/>
          <p:cNvSpPr txBox="1"/>
          <p:nvPr/>
        </p:nvSpPr>
        <p:spPr>
          <a:xfrm rot="-720000">
            <a:off x="1510386" y="2768909"/>
            <a:ext cx="6629400" cy="1723549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endParaRPr dirty="0">
              <a:solidFill>
                <a:srgbClr val="002060"/>
              </a:solidFill>
            </a:endParaRPr>
          </a:p>
          <a:p>
            <a:pPr algn="ctr"/>
            <a:r>
              <a:rPr altLang="en-US" dirty="0" sz="8800" lang="en-US">
                <a:solidFill>
                  <a:srgbClr val="002060"/>
                </a:solidFill>
                <a:latin typeface="Algerian" charset="0"/>
              </a:rPr>
              <a:t>QUERIES??</a:t>
            </a: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9217"/>
          <p:cNvSpPr txBox="1"/>
          <p:nvPr/>
        </p:nvSpPr>
        <p:spPr>
          <a:xfrm>
            <a:off x="0" y="-294946"/>
            <a:ext cx="9144000" cy="1285240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endParaRPr dirty="0" sz="4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altLang="en-US" b="1" dirty="0" sz="40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CONTENTS</a:t>
            </a:r>
            <a:endParaRPr altLang="en-US" b="1" dirty="0" sz="4000" lang="en-US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</p:txBody>
      </p:sp>
      <p:sp>
        <p:nvSpPr>
          <p:cNvPr id="1048624" name="TextBox 9218"/>
          <p:cNvSpPr txBox="1"/>
          <p:nvPr/>
        </p:nvSpPr>
        <p:spPr>
          <a:xfrm>
            <a:off x="1054623" y="1450504"/>
            <a:ext cx="7956376" cy="5806440"/>
          </a:xfrm>
          <a:prstGeom prst="rect"/>
          <a:noFill/>
          <a:ln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ATM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ATM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WITH AN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EYE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WORKING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TECHNIQUES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FUNCTION 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PROTECTION</a:t>
            </a: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WHERE IT IS USED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CONCLUSION</a:t>
            </a: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REFERENCES</a:t>
            </a:r>
            <a:endParaRPr altLang="en-US" dirty="0" sz="28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25" name="TextBox 9219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2028-1286-587298610EC3}" type="slidenum">
              <a:rPr altLang="en-US" dirty="0" sz="1200" lang="en-US">
                <a:solidFill>
                  <a:srgbClr val="564B3C"/>
                </a:solidFill>
              </a:rPr>
              <a:t>2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 Placeholder 10242"/>
          <p:cNvSpPr>
            <a:spLocks noGrp="1"/>
          </p:cNvSpPr>
          <p:nvPr>
            <p:ph type="body" idx="1"/>
          </p:nvPr>
        </p:nvSpPr>
        <p:spPr>
          <a:xfrm>
            <a:off x="683568" y="1446215"/>
            <a:ext cx="8208912" cy="6400800"/>
          </a:xfrm>
        </p:spPr>
        <p:txBody>
          <a:bodyPr anchor="t" anchorCtr="0" bIns="0" lIns="0" rIns="0" tIns="0" wrap="square">
            <a:normAutofit fontScale="96429" lnSpcReduction="20000"/>
          </a:bodyPr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003366"/>
              </a:buClr>
              <a:buNone/>
            </a:pPr>
            <a:r>
              <a:rPr altLang="en-US" b="1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An automated teller machine (ATM) is :</a:t>
            </a:r>
          </a:p>
          <a:p>
            <a:pPr algn="just" lvl="2">
              <a:lnSpc>
                <a:spcPct val="150000"/>
              </a:lnSpc>
              <a:spcBef>
                <a:spcPct val="0"/>
              </a:spcBef>
              <a:buClr>
                <a:srgbClr val="003366"/>
              </a:buClr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Computerize telecommunications</a:t>
            </a:r>
          </a:p>
          <a:p>
            <a:pPr algn="just" lvl="2">
              <a:lnSpc>
                <a:spcPct val="150000"/>
              </a:lnSpc>
              <a:spcBef>
                <a:spcPct val="0"/>
              </a:spcBef>
              <a:buClr>
                <a:srgbClr val="003366"/>
              </a:buClr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Made money transactions easy for customers through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bank.</a:t>
            </a:r>
          </a:p>
          <a:p>
            <a:pPr algn="just" lvl="2">
              <a:lnSpc>
                <a:spcPct val="150000"/>
              </a:lnSpc>
              <a:spcBef>
                <a:spcPct val="0"/>
              </a:spcBef>
              <a:buClr>
                <a:srgbClr val="003366"/>
              </a:buClr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Device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that provides the customers of  financial transactions in a public space without the need for a human clerk or  bank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teller.</a:t>
            </a:r>
          </a:p>
          <a:p>
            <a:pPr algn="just" lvl="2">
              <a:lnSpc>
                <a:spcPct val="150000"/>
              </a:lnSpc>
              <a:spcBef>
                <a:spcPct val="0"/>
              </a:spcBef>
              <a:buClr>
                <a:srgbClr val="003366"/>
              </a:buClr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Security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concern is cleared as it requires a combination of both physical acess of card and PIN for transaction.</a:t>
            </a:r>
          </a:p>
        </p:txBody>
      </p:sp>
      <p:sp>
        <p:nvSpPr>
          <p:cNvPr id="1048627" name="Title 10241"/>
          <p:cNvSpPr>
            <a:spLocks noGrp="1"/>
          </p:cNvSpPr>
          <p:nvPr>
            <p:ph type="title" idx="4294967295"/>
          </p:nvPr>
        </p:nvSpPr>
        <p:spPr bwMode="auto">
          <a:xfrm>
            <a:off x="899592" y="0"/>
            <a:ext cx="9144000" cy="2057400"/>
          </a:xfrm>
          <a:noFill/>
        </p:spPr>
        <p:txBody>
          <a:bodyPr anchor="ctr" bIns="45720" lIns="91440" rIns="91440" tIns="0" wrap="square">
            <a:normAutofit/>
          </a:bodyPr>
          <a:p>
            <a:r>
              <a:rPr altLang="en-US" b="1" dirty="0" sz="40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AUTOMATED TELLER MACHINE</a:t>
            </a:r>
            <a:endParaRPr altLang="en-US" b="1" dirty="0" sz="40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28" name="TextBox 10243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52-1259-587298610EC3}" type="slidenum">
              <a:rPr altLang="en-US" dirty="0" sz="1200" lang="en-US">
                <a:solidFill>
                  <a:srgbClr val="564B3C"/>
                </a:solidFill>
              </a:rPr>
              <a:t>3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extBox 11265"/>
          <p:cNvSpPr txBox="1"/>
          <p:nvPr/>
        </p:nvSpPr>
        <p:spPr>
          <a:xfrm>
            <a:off x="457204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>
              <a:lnSpc>
                <a:spcPct val="70000"/>
              </a:lnSpc>
              <a:buNone/>
            </a:pPr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048630" name="TextBox 11266"/>
          <p:cNvSpPr txBox="1"/>
          <p:nvPr/>
        </p:nvSpPr>
        <p:spPr>
          <a:xfrm>
            <a:off x="755576" y="0"/>
            <a:ext cx="8388424" cy="2133600"/>
          </a:xfrm>
          <a:prstGeom prst="rect"/>
          <a:noFill/>
          <a:ln>
            <a:noFill/>
          </a:ln>
        </p:spPr>
        <p:txBody>
          <a:bodyPr anchor="ctr" bIns="0" lIns="0" rIns="0" tIns="0"/>
          <a:p>
            <a:pPr algn="ctr">
              <a:lnSpc>
                <a:spcPct val="82000"/>
              </a:lnSpc>
              <a:buNone/>
            </a:pPr>
            <a:r>
              <a:rPr altLang="en-US" b="1" dirty="0" sz="40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PERSONAL IDENTIFICATION</a:t>
            </a:r>
          </a:p>
          <a:p>
            <a:pPr algn="ctr">
              <a:lnSpc>
                <a:spcPct val="82000"/>
              </a:lnSpc>
              <a:buNone/>
            </a:pPr>
            <a:r>
              <a:rPr altLang="en-US" b="1" dirty="0" sz="40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NUMBER (PIN)</a:t>
            </a:r>
            <a:endParaRPr altLang="en-US" b="1" dirty="0" sz="4000" lang="en-US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</p:txBody>
      </p:sp>
      <p:sp>
        <p:nvSpPr>
          <p:cNvPr id="1048631" name="Rectangle 11267"/>
          <p:cNvSpPr/>
          <p:nvPr/>
        </p:nvSpPr>
        <p:spPr>
          <a:xfrm>
            <a:off x="1081554" y="1459070"/>
            <a:ext cx="8100392" cy="7713599"/>
          </a:xfrm>
          <a:prstGeom prst="rect"/>
          <a:noFill/>
          <a:ln>
            <a:noFill/>
          </a:ln>
        </p:spPr>
        <p:txBody>
          <a:bodyPr bIns="46800" lIns="90000" rIns="90000" tIns="46800" wrap="square">
            <a:spAutoFit/>
          </a:bodyPr>
          <a:p>
            <a:pPr algn="just">
              <a:lnSpc>
                <a:spcPct val="150000"/>
              </a:lnSpc>
              <a:buNone/>
            </a:pPr>
            <a:endParaRPr dirty="0" sz="280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PIN is one method used by banks and phone</a:t>
            </a:r>
          </a:p>
          <a:p>
            <a:pPr algn="just">
              <a:lnSpc>
                <a:spcPct val="150000"/>
              </a:lnSpc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  companies to protect your account from unauthorized</a:t>
            </a:r>
          </a:p>
          <a:p>
            <a:pPr algn="just">
              <a:lnSpc>
                <a:spcPct val="150000"/>
              </a:lnSpc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  access</a:t>
            </a: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PIN is a confidential code issued to the cardholder to</a:t>
            </a:r>
          </a:p>
          <a:p>
            <a:pPr algn="just">
              <a:lnSpc>
                <a:spcPct val="150000"/>
              </a:lnSpc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  permit access to that account</a:t>
            </a:r>
          </a:p>
          <a:p>
            <a:pPr algn="just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PIN should be memorized, secured and not given to</a:t>
            </a:r>
          </a:p>
          <a:p>
            <a:pPr algn="just">
              <a:lnSpc>
                <a:spcPct val="150000"/>
              </a:lnSpc>
            </a:pP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 anyone, not even family members or bank employees </a:t>
            </a:r>
            <a:endParaRPr altLang="en-US" dirty="0" sz="2800" lang="en-US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</p:txBody>
      </p:sp>
      <p:sp>
        <p:nvSpPr>
          <p:cNvPr id="1048632" name="TextBox 11268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77-1269-587298610EC3}" type="slidenum">
              <a:rPr altLang="en-US" dirty="0" sz="1200" lang="en-US">
                <a:solidFill>
                  <a:srgbClr val="564B3C"/>
                </a:solidFill>
              </a:rPr>
              <a:t>4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12289"/>
          <p:cNvSpPr txBox="1"/>
          <p:nvPr/>
        </p:nvSpPr>
        <p:spPr>
          <a:xfrm>
            <a:off x="457204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>
              <a:lnSpc>
                <a:spcPct val="70000"/>
              </a:lnSpc>
              <a:buNone/>
            </a:pPr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048616" name="TextBox 12290"/>
          <p:cNvSpPr txBox="1"/>
          <p:nvPr/>
        </p:nvSpPr>
        <p:spPr>
          <a:xfrm>
            <a:off x="0" y="0"/>
            <a:ext cx="9144000" cy="1371600"/>
          </a:xfrm>
          <a:prstGeom prst="rect"/>
          <a:noFill/>
          <a:ln>
            <a:noFill/>
          </a:ln>
        </p:spPr>
        <p:txBody>
          <a:bodyPr anchor="ctr" bIns="46080" lIns="92160" rIns="92160" tIns="46080"/>
          <a:p>
            <a:pPr algn="ctr">
              <a:buNone/>
            </a:pPr>
            <a:r>
              <a:rPr altLang="en-US" b="1" dirty="0" sz="6000" lang="en-US">
                <a:solidFill>
                  <a:srgbClr val="FF3399"/>
                </a:solidFill>
                <a:latin typeface="Times New Roman" charset="0"/>
                <a:ea typeface="Lucida Sans Unicode" charset="0"/>
              </a:rPr>
              <a:t>  </a:t>
            </a:r>
          </a:p>
        </p:txBody>
      </p:sp>
      <p:sp>
        <p:nvSpPr>
          <p:cNvPr id="1048617" name="TextBox 12291"/>
          <p:cNvSpPr txBox="1"/>
          <p:nvPr/>
        </p:nvSpPr>
        <p:spPr>
          <a:xfrm>
            <a:off x="729352" y="1445021"/>
            <a:ext cx="8163127" cy="6126163"/>
          </a:xfrm>
          <a:prstGeom prst="rect"/>
          <a:noFill/>
          <a:ln>
            <a:noFill/>
          </a:ln>
        </p:spPr>
        <p:txBody>
          <a:bodyPr anchor="ctr" bIns="0" lIns="0" rIns="0" tIns="0"/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The chances of misuse of this much hyped 'insecure' baby product (ATM) are manifold due to the exponential growth of 'intelligent' criminals day by day.</a:t>
            </a: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There is an urgent need for improving security in banking region. With the advent of ATM though banking became a lot easier it even became a lot vulnerable.</a:t>
            </a: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Provide a cordless, password-free way to get their money out of an ATM</a:t>
            </a:r>
          </a:p>
        </p:txBody>
      </p:sp>
      <p:sp>
        <p:nvSpPr>
          <p:cNvPr id="1048618" name="TextBox 12292"/>
          <p:cNvSpPr txBox="1"/>
          <p:nvPr/>
        </p:nvSpPr>
        <p:spPr>
          <a:xfrm>
            <a:off x="0" y="381000"/>
            <a:ext cx="9144000" cy="707886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40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AN ATM WITH AN EYE</a:t>
            </a:r>
            <a:endParaRPr altLang="en-US" b="1" dirty="0" sz="40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19" name="TextBox 12293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1006-1260-587298610EC3}" type="slidenum">
              <a:rPr altLang="en-US" dirty="0" sz="1200" lang="en-US">
                <a:solidFill>
                  <a:srgbClr val="564B3C"/>
                </a:solidFill>
              </a:rPr>
              <a:t>5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Rectangle 14337"/>
          <p:cNvSpPr/>
          <p:nvPr/>
        </p:nvSpPr>
        <p:spPr>
          <a:xfrm>
            <a:off x="683568" y="1269133"/>
            <a:ext cx="8208912" cy="6441439"/>
          </a:xfrm>
          <a:prstGeom prst="rect"/>
          <a:noFill/>
          <a:ln>
            <a:noFill/>
          </a:ln>
        </p:spPr>
        <p:txBody>
          <a:bodyPr wrap="square">
            <a:spAutoFit/>
          </a:bodyPr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By forcing the ATM </a:t>
            </a:r>
            <a:endParaRPr altLang="en-US" dirty="0" sz="2800" lang="en-US" smtClean="0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match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 live image of a customer’s face/eye with an image stored in a bank database (associated with the account number) </a:t>
            </a:r>
            <a:endParaRPr altLang="en-US" dirty="0" sz="2800" lang="en-US" smtClean="0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when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the data matches(account image and stored image</a:t>
            </a: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)</a:t>
            </a: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</a:t>
            </a: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user be considered fully verified</a:t>
            </a:r>
          </a:p>
          <a:p>
            <a:pPr algn="just" lvl="1">
              <a:lnSpc>
                <a:spcPct val="150000"/>
              </a:lnSpc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 system can examine just the eyes, or the eyes nose and mouth, or ears, nose, mouth and eyebrows, and so on.</a:t>
            </a:r>
          </a:p>
        </p:txBody>
      </p:sp>
      <p:sp>
        <p:nvSpPr>
          <p:cNvPr id="1048608" name="Rectangle 14338"/>
          <p:cNvSpPr/>
          <p:nvPr/>
        </p:nvSpPr>
        <p:spPr>
          <a:xfrm>
            <a:off x="146611" y="-205680"/>
            <a:ext cx="8991600" cy="1285240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endParaRPr dirty="0" sz="4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altLang="en-US" b="1" dirty="0" sz="40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WORKING</a:t>
            </a:r>
            <a:endParaRPr altLang="en-US" b="1" dirty="0" sz="4000" lang="en-US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</p:txBody>
      </p:sp>
      <p:sp>
        <p:nvSpPr>
          <p:cNvPr id="1048609" name="TextBox 14339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52-1289-587298610EC3}" type="slidenum">
              <a:rPr altLang="en-US" dirty="0" sz="1200" lang="en-US">
                <a:solidFill>
                  <a:srgbClr val="564B3C"/>
                </a:solidFill>
              </a:rPr>
              <a:t>6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 Placeholder 16386"/>
          <p:cNvSpPr>
            <a:spLocks noGrp="1"/>
          </p:cNvSpPr>
          <p:nvPr>
            <p:ph type="body" idx="1"/>
          </p:nvPr>
        </p:nvSpPr>
        <p:spPr>
          <a:xfrm>
            <a:off x="971600" y="1018456"/>
            <a:ext cx="8610600" cy="5943600"/>
          </a:xfrm>
        </p:spPr>
        <p:txBody>
          <a:bodyPr anchor="t" anchorCtr="0" bIns="0" lIns="0" rIns="0" tIns="0" wrap="square"/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SzPct val="80000"/>
              <a:buFont typeface="Wingdings 2" charset="2"/>
              <a:buNone/>
            </a:pPr>
            <a:endParaRPr dirty="0"/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None/>
            </a:pPr>
            <a:r>
              <a:rPr altLang="en-US" b="1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 camera based in cash machine will</a:t>
            </a:r>
          </a:p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Font typeface="Wingdings" charset="2"/>
              <a:buChar char="§"/>
            </a:pP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Detect the pattern in second</a:t>
            </a:r>
          </a:p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Font typeface="Wingdings" charset="2"/>
              <a:buChar char="§"/>
            </a:pP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Compare it with one store in a  central computer.</a:t>
            </a:r>
          </a:p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Font typeface="Wingdings" charset="2"/>
              <a:buChar char="§"/>
            </a:pP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Or encode on to the cash card.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None/>
            </a:pPr>
            <a:r>
              <a:rPr altLang="en-US" b="1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A sensor system examines the randomly</a:t>
            </a:r>
          </a:p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Font typeface="Wingdings" charset="2"/>
              <a:buChar char="§"/>
            </a:pP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Formed features of the iris of the eye </a:t>
            </a:r>
          </a:p>
          <a:p>
            <a:pPr algn="just" lvl="1">
              <a:lnSpc>
                <a:spcPct val="150000"/>
              </a:lnSpc>
              <a:spcBef>
                <a:spcPct val="0"/>
              </a:spcBef>
              <a:buClr>
                <a:srgbClr val="1F200D"/>
              </a:buClr>
              <a:buFont typeface="Wingdings" charset="2"/>
              <a:buChar char="§"/>
            </a:pPr>
            <a:r>
              <a:rPr altLang="en-US" dirty="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as unique as a fingerprint.</a:t>
            </a:r>
          </a:p>
        </p:txBody>
      </p:sp>
      <p:sp>
        <p:nvSpPr>
          <p:cNvPr id="1048600" name="Title 16385"/>
          <p:cNvSpPr>
            <a:spLocks noGrp="1"/>
          </p:cNvSpPr>
          <p:nvPr>
            <p:ph type="title" idx="4294967295"/>
          </p:nvPr>
        </p:nvSpPr>
        <p:spPr bwMode="auto">
          <a:xfrm>
            <a:off x="1043608" y="154360"/>
            <a:ext cx="9144000" cy="1676400"/>
          </a:xfrm>
          <a:noFill/>
        </p:spPr>
        <p:txBody>
          <a:bodyPr anchor="ctr" bIns="45720" lIns="91440" rIns="91440" tIns="0" wrap="square">
            <a:normAutofit/>
          </a:bodyPr>
          <a:p>
            <a:r>
              <a:rPr altLang="en-US" b="1" dirty="0" sz="40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</a:t>
            </a:r>
            <a:r>
              <a:rPr altLang="en-US" b="1" dirty="0" sz="40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         WORKING(Contd.)</a:t>
            </a:r>
            <a:endParaRPr altLang="en-US" b="1" dirty="0" sz="40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601" name="TextBox 16387"/>
          <p:cNvSpPr txBox="1">
            <a:spLocks noGrp="1"/>
          </p:cNvSpPr>
          <p:nvPr/>
        </p:nvSpPr>
        <p:spPr>
          <a:xfrm>
            <a:off x="6553200" y="7791452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1004-1262-587298610EC3}" type="slidenum">
              <a:rPr altLang="en-US" dirty="0" sz="1200" lang="en-US">
                <a:solidFill>
                  <a:srgbClr val="564B3C"/>
                </a:solidFill>
              </a:rPr>
              <a:t>7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extBox 15361"/>
          <p:cNvSpPr txBox="1"/>
          <p:nvPr/>
        </p:nvSpPr>
        <p:spPr>
          <a:xfrm>
            <a:off x="457204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>
              <a:lnSpc>
                <a:spcPct val="70000"/>
              </a:lnSpc>
              <a:buNone/>
            </a:pPr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048592" name="TextBox 15362"/>
          <p:cNvSpPr txBox="1"/>
          <p:nvPr/>
        </p:nvSpPr>
        <p:spPr>
          <a:xfrm>
            <a:off x="6556379" y="7497765"/>
            <a:ext cx="2125663" cy="563562"/>
          </a:xfrm>
          <a:prstGeom prst="rect"/>
          <a:noFill/>
          <a:ln>
            <a:noFill/>
          </a:ln>
        </p:spPr>
        <p:txBody>
          <a:bodyPr bIns="0" lIns="0" rIns="0" tIns="0"/>
          <a:p>
            <a:pPr algn="r">
              <a:lnSpc>
                <a:spcPct val="70000"/>
              </a:lnSpc>
              <a:buNone/>
            </a:pPr>
            <a:endParaRPr altLang="en-US" dirty="0" sz="1400" lang="en-US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048593" name="TextBox 15363"/>
          <p:cNvSpPr txBox="1"/>
          <p:nvPr/>
        </p:nvSpPr>
        <p:spPr>
          <a:xfrm>
            <a:off x="457204" y="355286"/>
            <a:ext cx="8991600" cy="1524000"/>
          </a:xfrm>
          <a:prstGeom prst="rect"/>
          <a:noFill/>
          <a:ln>
            <a:noFill/>
          </a:ln>
        </p:spPr>
        <p:txBody>
          <a:bodyPr anchor="ctr" bIns="0" lIns="0" rIns="0" tIns="0"/>
          <a:p>
            <a:pPr algn="ctr">
              <a:lnSpc>
                <a:spcPct val="95000"/>
              </a:lnSpc>
              <a:buNone/>
            </a:pPr>
            <a:r>
              <a:rPr altLang="en-US" b="1" dirty="0" sz="4000" lang="en-US" smtClean="0">
                <a:solidFill>
                  <a:srgbClr val="002060"/>
                </a:solidFill>
                <a:latin typeface="Times New Roman" charset="0"/>
                <a:ea typeface="Times New Roman" charset="0"/>
              </a:rPr>
              <a:t>BIOMETRIC IDENTIFICATION TECHNIQUES</a:t>
            </a:r>
            <a:endParaRPr altLang="en-US" b="1" dirty="0" sz="4000" lang="en-US">
              <a:solidFill>
                <a:srgbClr val="002060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1048594" name="TextBox 15364"/>
          <p:cNvSpPr txBox="1"/>
          <p:nvPr/>
        </p:nvSpPr>
        <p:spPr>
          <a:xfrm>
            <a:off x="1128762" y="1139208"/>
            <a:ext cx="8015238" cy="6019800"/>
          </a:xfrm>
          <a:prstGeom prst="rect"/>
          <a:noFill/>
          <a:ln>
            <a:noFill/>
          </a:ln>
        </p:spPr>
        <p:txBody>
          <a:bodyPr bIns="0" lIns="0" rIns="0" tIns="0"/>
          <a:p>
            <a:pPr algn="just">
              <a:lnSpc>
                <a:spcPct val="87000"/>
              </a:lnSpc>
              <a:spcBef>
                <a:spcPts val="800"/>
              </a:spcBef>
              <a:buClr>
                <a:srgbClr val="1F200D"/>
              </a:buClr>
              <a:buSzPct val="89000"/>
              <a:buFont typeface="Wingdings" charset="2"/>
              <a:buChar char="§"/>
            </a:pPr>
            <a:endParaRPr dirty="0" sz="280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1F200D"/>
              </a:buClr>
              <a:buSzPct val="89000"/>
              <a:buNone/>
            </a:pP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</a:t>
            </a:r>
            <a:endParaRPr altLang="en-US" b="1" dirty="0" sz="2800" lang="en-US" smtClean="0">
              <a:solidFill>
                <a:srgbClr val="002060"/>
              </a:solidFill>
              <a:latin typeface="Times New Roman" pitchFamily="18" charset="0"/>
              <a:ea typeface="Times New Roman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1F200D"/>
              </a:buClr>
              <a:buSzPct val="89000"/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Finger  Printing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1F200D"/>
              </a:buClr>
              <a:buSzPct val="89000"/>
              <a:buFont typeface="Wingdings" charset="2"/>
              <a:buChar char="§"/>
            </a:pPr>
            <a:r>
              <a:rPr altLang="en-US" dirty="0" sz="2800" lang="en-US" smtClean="0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</a:t>
            </a: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Retina Scanning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1F200D"/>
              </a:buClr>
              <a:buSzPct val="89000"/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Facial Recognition 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1F200D"/>
              </a:buClr>
              <a:buSzPct val="89000"/>
              <a:buFont typeface="Wingdings" charset="2"/>
              <a:buChar char="§"/>
            </a:pPr>
            <a:r>
              <a:rPr altLang="en-US" dirty="0" sz="2800" lang="en-US">
                <a:solidFill>
                  <a:srgbClr val="00206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 Iris Recognition</a:t>
            </a:r>
          </a:p>
        </p:txBody>
      </p:sp>
      <p:sp>
        <p:nvSpPr>
          <p:cNvPr id="1048595" name="TextBox 15365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4078-1277-587298610EC3}" type="slidenum">
              <a:rPr altLang="en-US" dirty="0" sz="1200" lang="en-US">
                <a:solidFill>
                  <a:srgbClr val="564B3C"/>
                </a:solidFill>
              </a:rPr>
              <a:t>8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8433"/>
          <p:cNvPicPr>
            <a:picLocks noChangeAspect="1"/>
          </p:cNvPicPr>
          <p:nvPr/>
        </p:nvPicPr>
        <p:blipFill>
          <a:blip xmlns:r="http://schemas.openxmlformats.org/officeDocument/2006/relationships"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437329" y="1818300"/>
            <a:ext cx="7266384" cy="6021388"/>
          </a:xfrm>
          <a:prstGeom prst="rect"/>
          <a:noFill/>
          <a:ln>
            <a:noFill/>
          </a:ln>
        </p:spPr>
      </p:pic>
      <p:sp>
        <p:nvSpPr>
          <p:cNvPr id="1048596" name="TextBox 18434"/>
          <p:cNvSpPr txBox="1"/>
          <p:nvPr/>
        </p:nvSpPr>
        <p:spPr>
          <a:xfrm>
            <a:off x="0" y="331839"/>
            <a:ext cx="9144000" cy="1285240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40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Camera Installation On ATM</a:t>
            </a:r>
          </a:p>
          <a:p>
            <a:pPr algn="ctr"/>
            <a:r>
              <a:rPr altLang="en-US" b="1" dirty="0" sz="4000" lang="en-US">
                <a:solidFill>
                  <a:srgbClr val="002060"/>
                </a:solidFill>
                <a:latin typeface="Times New Roman" charset="0"/>
                <a:ea typeface="Times New Roman" charset="0"/>
              </a:rPr>
              <a:t>Machine</a:t>
            </a:r>
          </a:p>
        </p:txBody>
      </p:sp>
      <p:sp>
        <p:nvSpPr>
          <p:cNvPr id="1048597" name="TextBox 18435"/>
          <p:cNvSpPr txBox="1"/>
          <p:nvPr/>
        </p:nvSpPr>
        <p:spPr>
          <a:xfrm>
            <a:off x="3124200" y="7829550"/>
            <a:ext cx="2590800" cy="338554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algn="ctr"/>
            <a:r>
              <a:rPr altLang="en-US" b="1" dirty="0" sz="1600" i="1" lang="en-US"/>
              <a:t>FIGURE-4</a:t>
            </a:r>
          </a:p>
        </p:txBody>
      </p:sp>
      <p:sp>
        <p:nvSpPr>
          <p:cNvPr id="1048598" name="TextBox 18436"/>
          <p:cNvSpPr txBox="1">
            <a:spLocks noGrp="1"/>
          </p:cNvSpPr>
          <p:nvPr/>
        </p:nvSpPr>
        <p:spPr>
          <a:xfrm>
            <a:off x="6553200" y="7627940"/>
            <a:ext cx="2133600" cy="438150"/>
          </a:xfrm>
          <a:prstGeom prst="rect"/>
          <a:noFill/>
          <a:ln>
            <a:noFill/>
          </a:ln>
        </p:spPr>
        <p:txBody>
          <a:bodyPr anchor="ctr"/>
          <a:p>
            <a:pPr algn="r"/>
            <a:fld id="{12FF1C42-D199-3053-1283-587298610EC3}" type="slidenum">
              <a:rPr altLang="en-US" dirty="0" sz="1200" lang="en-US">
                <a:solidFill>
                  <a:srgbClr val="564B3C"/>
                </a:solidFill>
              </a:rPr>
              <a:t>9</a:t>
            </a:fld>
            <a:endParaRPr altLang="en-US" dirty="0" sz="1200" lang="en-US">
              <a:solidFill>
                <a:srgbClr val="564B3C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theme/_rels/them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3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4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5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6.xml><?xml version="1.0" encoding="utf-8"?>
<a:theme xmlns:a="http://schemas.openxmlformats.org/drawingml/2006/main">
  <a:themeElements>
    <a:clrScheme name="">
      <a:dk1>
        <a:srgbClr val="FFFFFF"/>
      </a:dk1>
      <a:lt1>
        <a:srgbClr val="000000"/>
      </a:lt1>
      <a:dk2>
        <a:srgbClr val="ECEDD1"/>
      </a:dk2>
      <a:lt2>
        <a:srgbClr val="564B3C"/>
      </a:lt2>
      <a:accent1>
        <a:srgbClr val="93A299"/>
      </a:accent1>
      <a:accent2>
        <a:srgbClr val="CF543F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3000" rotWithShape="0">
              <a:schemeClr val="phClr">
                <a:alpha val="38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  <a:effectStyle>
          <a:effectLst>
            <a:outerShdw blurRad="40000" dir="5400000" dist="23000" rotWithShape="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7.xml><?xml version="1.0" encoding="utf-8"?>
<a:theme xmlns:a="http://schemas.openxmlformats.org/drawingml/2006/main" name="Solstice">
  <a:themeElements>
    <a:clrScheme name="Solstice">
      <a:dk1>
        <a:sysClr lastClr="000000" val="windowText"/>
      </a:dk1>
      <a:lt1>
        <a:sysClr lastClr="FFFFFF" val="window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5400000" dist="254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r="5400000" dist="254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dir="tl" rig="brightRoom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r="5400000" dist="254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dir="tl" rig="brightRoom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algn="tl" flip="xy" sx="90000" sy="90000" tx="0" ty="0"/>
        </a:blipFill>
      </a:bgFillStyleLst>
    </a:fmtScheme>
  </a:themeElements>
</a:theme>
</file>

<file path=ppt/theme/theme8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sameeraja Bharathula</dc:creator>
  <cp:lastModifiedBy>HI</cp:lastModifiedBy>
  <dcterms:created xsi:type="dcterms:W3CDTF">2017-01-24T03:29:30Z</dcterms:created>
  <dcterms:modified xsi:type="dcterms:W3CDTF">2017-02-15T08:11:26Z</dcterms:modified>
</cp:coreProperties>
</file>